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50" r:id="rId2"/>
    <p:sldId id="403" r:id="rId3"/>
    <p:sldId id="411" r:id="rId4"/>
    <p:sldId id="412" r:id="rId5"/>
    <p:sldId id="404" r:id="rId6"/>
    <p:sldId id="417" r:id="rId7"/>
    <p:sldId id="419" r:id="rId8"/>
    <p:sldId id="421" r:id="rId9"/>
    <p:sldId id="423" r:id="rId10"/>
    <p:sldId id="415"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4F75723-D55C-4FF7-9292-98FECAA50FF4}" v="194" dt="2025-07-26T23:38:32.26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04" d="100"/>
          <a:sy n="104" d="100"/>
        </p:scale>
        <p:origin x="870" y="31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6"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45BE4-75F6-4A3C-6A31-30663516CEB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FBF1258C-CA2C-104D-BAD9-33704EBF835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630DA69A-1881-0FA4-18E9-6EB2CAA835F9}"/>
              </a:ext>
            </a:extLst>
          </p:cNvPr>
          <p:cNvSpPr>
            <a:spLocks noGrp="1"/>
          </p:cNvSpPr>
          <p:nvPr>
            <p:ph type="dt" sz="half" idx="10"/>
          </p:nvPr>
        </p:nvSpPr>
        <p:spPr/>
        <p:txBody>
          <a:bodyPr/>
          <a:lstStyle/>
          <a:p>
            <a:fld id="{5B4DBAA4-D472-4239-8B25-7F0E0A25E195}" type="datetimeFigureOut">
              <a:rPr lang="en-AU" smtClean="0"/>
              <a:t>26/07/2025</a:t>
            </a:fld>
            <a:endParaRPr lang="en-AU"/>
          </a:p>
        </p:txBody>
      </p:sp>
      <p:sp>
        <p:nvSpPr>
          <p:cNvPr id="5" name="Footer Placeholder 4">
            <a:extLst>
              <a:ext uri="{FF2B5EF4-FFF2-40B4-BE49-F238E27FC236}">
                <a16:creationId xmlns:a16="http://schemas.microsoft.com/office/drawing/2014/main" id="{B7792CFE-9186-7A45-03C9-E0FC4F5CCC79}"/>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E97BFD4C-5373-6A20-5F6D-84808ADC8F70}"/>
              </a:ext>
            </a:extLst>
          </p:cNvPr>
          <p:cNvSpPr>
            <a:spLocks noGrp="1"/>
          </p:cNvSpPr>
          <p:nvPr>
            <p:ph type="sldNum" sz="quarter" idx="12"/>
          </p:nvPr>
        </p:nvSpPr>
        <p:spPr/>
        <p:txBody>
          <a:bodyPr/>
          <a:lstStyle/>
          <a:p>
            <a:fld id="{E4AD5849-B988-4EF8-912D-402E61056EDA}" type="slidenum">
              <a:rPr lang="en-AU" smtClean="0"/>
              <a:t>‹#›</a:t>
            </a:fld>
            <a:endParaRPr lang="en-AU"/>
          </a:p>
        </p:txBody>
      </p:sp>
    </p:spTree>
    <p:extLst>
      <p:ext uri="{BB962C8B-B14F-4D97-AF65-F5344CB8AC3E}">
        <p14:creationId xmlns:p14="http://schemas.microsoft.com/office/powerpoint/2010/main" val="36642376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561793-026A-16D2-4E93-1D2237E25945}"/>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340C0454-6D44-8F7C-AEB0-815FFFBB217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F26780A0-3F71-5B8E-7ADD-0DD1716A8494}"/>
              </a:ext>
            </a:extLst>
          </p:cNvPr>
          <p:cNvSpPr>
            <a:spLocks noGrp="1"/>
          </p:cNvSpPr>
          <p:nvPr>
            <p:ph type="dt" sz="half" idx="10"/>
          </p:nvPr>
        </p:nvSpPr>
        <p:spPr/>
        <p:txBody>
          <a:bodyPr/>
          <a:lstStyle/>
          <a:p>
            <a:fld id="{5B4DBAA4-D472-4239-8B25-7F0E0A25E195}" type="datetimeFigureOut">
              <a:rPr lang="en-AU" smtClean="0"/>
              <a:t>26/07/2025</a:t>
            </a:fld>
            <a:endParaRPr lang="en-AU"/>
          </a:p>
        </p:txBody>
      </p:sp>
      <p:sp>
        <p:nvSpPr>
          <p:cNvPr id="5" name="Footer Placeholder 4">
            <a:extLst>
              <a:ext uri="{FF2B5EF4-FFF2-40B4-BE49-F238E27FC236}">
                <a16:creationId xmlns:a16="http://schemas.microsoft.com/office/drawing/2014/main" id="{F6A6D93A-5AB4-2FBA-AF2C-B97F3B9D9963}"/>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6487379D-63B1-2D3D-1A03-69BAAE599E20}"/>
              </a:ext>
            </a:extLst>
          </p:cNvPr>
          <p:cNvSpPr>
            <a:spLocks noGrp="1"/>
          </p:cNvSpPr>
          <p:nvPr>
            <p:ph type="sldNum" sz="quarter" idx="12"/>
          </p:nvPr>
        </p:nvSpPr>
        <p:spPr/>
        <p:txBody>
          <a:bodyPr/>
          <a:lstStyle/>
          <a:p>
            <a:fld id="{E4AD5849-B988-4EF8-912D-402E61056EDA}" type="slidenum">
              <a:rPr lang="en-AU" smtClean="0"/>
              <a:t>‹#›</a:t>
            </a:fld>
            <a:endParaRPr lang="en-AU"/>
          </a:p>
        </p:txBody>
      </p:sp>
    </p:spTree>
    <p:extLst>
      <p:ext uri="{BB962C8B-B14F-4D97-AF65-F5344CB8AC3E}">
        <p14:creationId xmlns:p14="http://schemas.microsoft.com/office/powerpoint/2010/main" val="31554708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69506A2-EE53-41F5-D253-561B7DFD11E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D41D973D-C319-E04D-D134-D1D54C948E4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9EFA6939-8090-018F-5ADF-941C9F65762F}"/>
              </a:ext>
            </a:extLst>
          </p:cNvPr>
          <p:cNvSpPr>
            <a:spLocks noGrp="1"/>
          </p:cNvSpPr>
          <p:nvPr>
            <p:ph type="dt" sz="half" idx="10"/>
          </p:nvPr>
        </p:nvSpPr>
        <p:spPr/>
        <p:txBody>
          <a:bodyPr/>
          <a:lstStyle/>
          <a:p>
            <a:fld id="{5B4DBAA4-D472-4239-8B25-7F0E0A25E195}" type="datetimeFigureOut">
              <a:rPr lang="en-AU" smtClean="0"/>
              <a:t>26/07/2025</a:t>
            </a:fld>
            <a:endParaRPr lang="en-AU"/>
          </a:p>
        </p:txBody>
      </p:sp>
      <p:sp>
        <p:nvSpPr>
          <p:cNvPr id="5" name="Footer Placeholder 4">
            <a:extLst>
              <a:ext uri="{FF2B5EF4-FFF2-40B4-BE49-F238E27FC236}">
                <a16:creationId xmlns:a16="http://schemas.microsoft.com/office/drawing/2014/main" id="{46C29FD7-72B6-6013-9850-5E94EA1755E1}"/>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82C7830A-6D2B-2274-F63B-831BF7BF5B5B}"/>
              </a:ext>
            </a:extLst>
          </p:cNvPr>
          <p:cNvSpPr>
            <a:spLocks noGrp="1"/>
          </p:cNvSpPr>
          <p:nvPr>
            <p:ph type="sldNum" sz="quarter" idx="12"/>
          </p:nvPr>
        </p:nvSpPr>
        <p:spPr/>
        <p:txBody>
          <a:bodyPr/>
          <a:lstStyle/>
          <a:p>
            <a:fld id="{E4AD5849-B988-4EF8-912D-402E61056EDA}" type="slidenum">
              <a:rPr lang="en-AU" smtClean="0"/>
              <a:t>‹#›</a:t>
            </a:fld>
            <a:endParaRPr lang="en-AU"/>
          </a:p>
        </p:txBody>
      </p:sp>
    </p:spTree>
    <p:extLst>
      <p:ext uri="{BB962C8B-B14F-4D97-AF65-F5344CB8AC3E}">
        <p14:creationId xmlns:p14="http://schemas.microsoft.com/office/powerpoint/2010/main" val="16037013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Half Page Photo + Text">
    <p:spTree>
      <p:nvGrpSpPr>
        <p:cNvPr id="1" name=""/>
        <p:cNvGrpSpPr/>
        <p:nvPr/>
      </p:nvGrpSpPr>
      <p:grpSpPr>
        <a:xfrm>
          <a:off x="0" y="0"/>
          <a:ext cx="0" cy="0"/>
          <a:chOff x="0" y="0"/>
          <a:chExt cx="0" cy="0"/>
        </a:xfrm>
      </p:grpSpPr>
      <p:sp>
        <p:nvSpPr>
          <p:cNvPr id="11" name="Picture Placeholder 4">
            <a:extLst>
              <a:ext uri="{FF2B5EF4-FFF2-40B4-BE49-F238E27FC236}">
                <a16:creationId xmlns:a16="http://schemas.microsoft.com/office/drawing/2014/main" id="{679784BB-7CDD-484B-8F47-9CF1D79993F5}"/>
              </a:ext>
            </a:extLst>
          </p:cNvPr>
          <p:cNvSpPr>
            <a:spLocks noGrp="1"/>
          </p:cNvSpPr>
          <p:nvPr>
            <p:ph type="pic" sz="quarter" idx="13" hasCustomPrompt="1"/>
          </p:nvPr>
        </p:nvSpPr>
        <p:spPr>
          <a:xfrm>
            <a:off x="6299200" y="0"/>
            <a:ext cx="5892800" cy="6858000"/>
          </a:xfrm>
          <a:solidFill>
            <a:schemeClr val="bg1">
              <a:lumMod val="95000"/>
            </a:schemeClr>
          </a:solidFill>
        </p:spPr>
        <p:txBody>
          <a:bodyPr vert="horz" wrap="square" lIns="91440" tIns="45720" rIns="91440" bIns="45720" rtlCol="0" anchor="ctr" anchorCtr="1">
            <a:noAutofit/>
          </a:bodyPr>
          <a:lstStyle>
            <a:lvl1pPr marL="0" indent="0">
              <a:buNone/>
              <a:defRPr lang="en-GB" sz="1800"/>
            </a:lvl1pPr>
          </a:lstStyle>
          <a:p>
            <a:pPr marL="228600" lvl="0" indent="-228600" algn="ctr"/>
            <a:r>
              <a:rPr lang="en-US" dirty="0"/>
              <a:t>Insert Image</a:t>
            </a:r>
            <a:endParaRPr lang="en-GB" dirty="0"/>
          </a:p>
        </p:txBody>
      </p:sp>
      <p:sp>
        <p:nvSpPr>
          <p:cNvPr id="2" name="Title 1">
            <a:extLst>
              <a:ext uri="{FF2B5EF4-FFF2-40B4-BE49-F238E27FC236}">
                <a16:creationId xmlns:a16="http://schemas.microsoft.com/office/drawing/2014/main" id="{8EDEB162-E699-464C-B2EE-136D517A9B8B}"/>
              </a:ext>
            </a:extLst>
          </p:cNvPr>
          <p:cNvSpPr>
            <a:spLocks noGrp="1"/>
          </p:cNvSpPr>
          <p:nvPr>
            <p:ph type="title"/>
          </p:nvPr>
        </p:nvSpPr>
        <p:spPr>
          <a:xfrm>
            <a:off x="446314" y="493776"/>
            <a:ext cx="5170715" cy="1089529"/>
          </a:xfrm>
        </p:spPr>
        <p:txBody>
          <a:bodyPr vert="horz" wrap="square" lIns="91440" tIns="45720" rIns="91440" bIns="45720" rtlCol="0" anchor="ctr">
            <a:spAutoFit/>
          </a:bodyPr>
          <a:lstStyle>
            <a:lvl1pPr>
              <a:defRPr lang="en-GB" sz="3600" spc="-60" dirty="0"/>
            </a:lvl1pPr>
          </a:lstStyle>
          <a:p>
            <a:pPr lvl="0"/>
            <a:r>
              <a:rPr lang="en-US"/>
              <a:t>Click to edit Master title style</a:t>
            </a:r>
            <a:endParaRPr lang="en-GB" dirty="0"/>
          </a:p>
        </p:txBody>
      </p:sp>
      <p:sp>
        <p:nvSpPr>
          <p:cNvPr id="9" name="Text Placeholder 8">
            <a:extLst>
              <a:ext uri="{FF2B5EF4-FFF2-40B4-BE49-F238E27FC236}">
                <a16:creationId xmlns:a16="http://schemas.microsoft.com/office/drawing/2014/main" id="{FF7966C8-8738-4743-AE43-80F0C197B6C7}"/>
              </a:ext>
            </a:extLst>
          </p:cNvPr>
          <p:cNvSpPr>
            <a:spLocks noGrp="1"/>
          </p:cNvSpPr>
          <p:nvPr>
            <p:ph type="body" sz="quarter" idx="14"/>
          </p:nvPr>
        </p:nvSpPr>
        <p:spPr>
          <a:xfrm>
            <a:off x="571499" y="2061165"/>
            <a:ext cx="5045529" cy="334508"/>
          </a:xfrm>
        </p:spPr>
        <p:txBody>
          <a:bodyPr>
            <a:noAutofit/>
          </a:bodyPr>
          <a:lstStyle>
            <a:lvl1pPr marL="0" indent="0" algn="l">
              <a:buNone/>
              <a:defRPr sz="1600" b="1">
                <a:solidFill>
                  <a:schemeClr val="accent3"/>
                </a:solidFill>
                <a:latin typeface="+mn-lt"/>
              </a:defRPr>
            </a:lvl1pPr>
          </a:lstStyle>
          <a:p>
            <a:pPr lvl="0"/>
            <a:r>
              <a:rPr lang="en-US"/>
              <a:t>Click to edit Master text styles</a:t>
            </a:r>
          </a:p>
        </p:txBody>
      </p:sp>
      <p:sp>
        <p:nvSpPr>
          <p:cNvPr id="12" name="Text Placeholder 8">
            <a:extLst>
              <a:ext uri="{FF2B5EF4-FFF2-40B4-BE49-F238E27FC236}">
                <a16:creationId xmlns:a16="http://schemas.microsoft.com/office/drawing/2014/main" id="{B1885C44-356C-410C-B697-9BA0E2858222}"/>
              </a:ext>
            </a:extLst>
          </p:cNvPr>
          <p:cNvSpPr>
            <a:spLocks noGrp="1"/>
          </p:cNvSpPr>
          <p:nvPr>
            <p:ph type="body" sz="quarter" idx="17"/>
          </p:nvPr>
        </p:nvSpPr>
        <p:spPr>
          <a:xfrm>
            <a:off x="571499" y="2708227"/>
            <a:ext cx="5045529" cy="3561943"/>
          </a:xfrm>
        </p:spPr>
        <p:txBody>
          <a:bodyPr>
            <a:noAutofit/>
          </a:bodyPr>
          <a:lstStyle>
            <a:lvl1pPr marL="0" indent="0" algn="l">
              <a:buNone/>
              <a:defRPr sz="1400" b="0">
                <a:solidFill>
                  <a:schemeClr val="tx1">
                    <a:lumMod val="75000"/>
                    <a:lumOff val="25000"/>
                  </a:schemeClr>
                </a:solidFill>
                <a:latin typeface="+mn-lt"/>
              </a:defRPr>
            </a:lvl1pPr>
          </a:lstStyle>
          <a:p>
            <a:pPr lvl="0"/>
            <a:r>
              <a:rPr lang="en-US"/>
              <a:t>Click to edit Master text styles</a:t>
            </a: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8" name="Rectangle 7">
            <a:extLst>
              <a:ext uri="{FF2B5EF4-FFF2-40B4-BE49-F238E27FC236}">
                <a16:creationId xmlns:a16="http://schemas.microsoft.com/office/drawing/2014/main" id="{1E6A75B6-7B4E-496F-A846-0FFBB6E1D164}"/>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10" name="Slide Number Placeholder 5">
            <a:extLst>
              <a:ext uri="{FF2B5EF4-FFF2-40B4-BE49-F238E27FC236}">
                <a16:creationId xmlns:a16="http://schemas.microsoft.com/office/drawing/2014/main" id="{7648ACB4-9C22-4636-800F-578055A5BC10}"/>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GB" b="1" smtClean="0">
                <a:solidFill>
                  <a:schemeClr val="bg1"/>
                </a:solidFill>
              </a:rPr>
              <a:pPr/>
              <a:t>‹#›</a:t>
            </a:fld>
            <a:endParaRPr lang="en-GB" b="1" dirty="0">
              <a:solidFill>
                <a:schemeClr val="bg1"/>
              </a:solidFill>
            </a:endParaRPr>
          </a:p>
        </p:txBody>
      </p:sp>
    </p:spTree>
    <p:extLst>
      <p:ext uri="{BB962C8B-B14F-4D97-AF65-F5344CB8AC3E}">
        <p14:creationId xmlns:p14="http://schemas.microsoft.com/office/powerpoint/2010/main" val="11648640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CE3D8-4902-B88C-F34C-C31BCF162CAA}"/>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04053B37-58C3-EE99-A8B0-93804735B50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AC6B71E1-2651-5A17-CCC6-0BAC6DB60F6C}"/>
              </a:ext>
            </a:extLst>
          </p:cNvPr>
          <p:cNvSpPr>
            <a:spLocks noGrp="1"/>
          </p:cNvSpPr>
          <p:nvPr>
            <p:ph type="dt" sz="half" idx="10"/>
          </p:nvPr>
        </p:nvSpPr>
        <p:spPr/>
        <p:txBody>
          <a:bodyPr/>
          <a:lstStyle/>
          <a:p>
            <a:fld id="{5B4DBAA4-D472-4239-8B25-7F0E0A25E195}" type="datetimeFigureOut">
              <a:rPr lang="en-AU" smtClean="0"/>
              <a:t>26/07/2025</a:t>
            </a:fld>
            <a:endParaRPr lang="en-AU"/>
          </a:p>
        </p:txBody>
      </p:sp>
      <p:sp>
        <p:nvSpPr>
          <p:cNvPr id="5" name="Footer Placeholder 4">
            <a:extLst>
              <a:ext uri="{FF2B5EF4-FFF2-40B4-BE49-F238E27FC236}">
                <a16:creationId xmlns:a16="http://schemas.microsoft.com/office/drawing/2014/main" id="{41511401-25A8-A824-8AE9-B366EE778137}"/>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A3B8434A-9B2A-CBD3-8F49-C7E52AE73D4E}"/>
              </a:ext>
            </a:extLst>
          </p:cNvPr>
          <p:cNvSpPr>
            <a:spLocks noGrp="1"/>
          </p:cNvSpPr>
          <p:nvPr>
            <p:ph type="sldNum" sz="quarter" idx="12"/>
          </p:nvPr>
        </p:nvSpPr>
        <p:spPr/>
        <p:txBody>
          <a:bodyPr/>
          <a:lstStyle/>
          <a:p>
            <a:fld id="{E4AD5849-B988-4EF8-912D-402E61056EDA}" type="slidenum">
              <a:rPr lang="en-AU" smtClean="0"/>
              <a:t>‹#›</a:t>
            </a:fld>
            <a:endParaRPr lang="en-AU"/>
          </a:p>
        </p:txBody>
      </p:sp>
    </p:spTree>
    <p:extLst>
      <p:ext uri="{BB962C8B-B14F-4D97-AF65-F5344CB8AC3E}">
        <p14:creationId xmlns:p14="http://schemas.microsoft.com/office/powerpoint/2010/main" val="30238813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7EB85-2400-47B1-789A-19FD3128173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35BA1D6B-E803-B5A2-6050-477B1B1E470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73F6DC7-2675-DD27-67F4-3A86B7E0A1B0}"/>
              </a:ext>
            </a:extLst>
          </p:cNvPr>
          <p:cNvSpPr>
            <a:spLocks noGrp="1"/>
          </p:cNvSpPr>
          <p:nvPr>
            <p:ph type="dt" sz="half" idx="10"/>
          </p:nvPr>
        </p:nvSpPr>
        <p:spPr/>
        <p:txBody>
          <a:bodyPr/>
          <a:lstStyle/>
          <a:p>
            <a:fld id="{5B4DBAA4-D472-4239-8B25-7F0E0A25E195}" type="datetimeFigureOut">
              <a:rPr lang="en-AU" smtClean="0"/>
              <a:t>26/07/2025</a:t>
            </a:fld>
            <a:endParaRPr lang="en-AU"/>
          </a:p>
        </p:txBody>
      </p:sp>
      <p:sp>
        <p:nvSpPr>
          <p:cNvPr id="5" name="Footer Placeholder 4">
            <a:extLst>
              <a:ext uri="{FF2B5EF4-FFF2-40B4-BE49-F238E27FC236}">
                <a16:creationId xmlns:a16="http://schemas.microsoft.com/office/drawing/2014/main" id="{057CA1B3-A9CD-6ECA-FC50-B651B9258A4F}"/>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52EEDF69-67AD-B88C-2626-D284A929F38B}"/>
              </a:ext>
            </a:extLst>
          </p:cNvPr>
          <p:cNvSpPr>
            <a:spLocks noGrp="1"/>
          </p:cNvSpPr>
          <p:nvPr>
            <p:ph type="sldNum" sz="quarter" idx="12"/>
          </p:nvPr>
        </p:nvSpPr>
        <p:spPr/>
        <p:txBody>
          <a:bodyPr/>
          <a:lstStyle/>
          <a:p>
            <a:fld id="{E4AD5849-B988-4EF8-912D-402E61056EDA}" type="slidenum">
              <a:rPr lang="en-AU" smtClean="0"/>
              <a:t>‹#›</a:t>
            </a:fld>
            <a:endParaRPr lang="en-AU"/>
          </a:p>
        </p:txBody>
      </p:sp>
    </p:spTree>
    <p:extLst>
      <p:ext uri="{BB962C8B-B14F-4D97-AF65-F5344CB8AC3E}">
        <p14:creationId xmlns:p14="http://schemas.microsoft.com/office/powerpoint/2010/main" val="39824545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99E5C-0173-EA73-C525-53423E5A12B9}"/>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C4C10CD3-1457-9CB0-CCCA-5E9105E8713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5889AB1F-C674-8C43-1B62-B3229C9FF00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EAD1E999-BD26-66FE-8531-8F4E31D723F4}"/>
              </a:ext>
            </a:extLst>
          </p:cNvPr>
          <p:cNvSpPr>
            <a:spLocks noGrp="1"/>
          </p:cNvSpPr>
          <p:nvPr>
            <p:ph type="dt" sz="half" idx="10"/>
          </p:nvPr>
        </p:nvSpPr>
        <p:spPr/>
        <p:txBody>
          <a:bodyPr/>
          <a:lstStyle/>
          <a:p>
            <a:fld id="{5B4DBAA4-D472-4239-8B25-7F0E0A25E195}" type="datetimeFigureOut">
              <a:rPr lang="en-AU" smtClean="0"/>
              <a:t>26/07/2025</a:t>
            </a:fld>
            <a:endParaRPr lang="en-AU"/>
          </a:p>
        </p:txBody>
      </p:sp>
      <p:sp>
        <p:nvSpPr>
          <p:cNvPr id="6" name="Footer Placeholder 5">
            <a:extLst>
              <a:ext uri="{FF2B5EF4-FFF2-40B4-BE49-F238E27FC236}">
                <a16:creationId xmlns:a16="http://schemas.microsoft.com/office/drawing/2014/main" id="{C99AFF05-D673-E938-175A-B7C508293D95}"/>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516F0DE7-79A6-CC94-A6FE-338E174F2F42}"/>
              </a:ext>
            </a:extLst>
          </p:cNvPr>
          <p:cNvSpPr>
            <a:spLocks noGrp="1"/>
          </p:cNvSpPr>
          <p:nvPr>
            <p:ph type="sldNum" sz="quarter" idx="12"/>
          </p:nvPr>
        </p:nvSpPr>
        <p:spPr/>
        <p:txBody>
          <a:bodyPr/>
          <a:lstStyle/>
          <a:p>
            <a:fld id="{E4AD5849-B988-4EF8-912D-402E61056EDA}" type="slidenum">
              <a:rPr lang="en-AU" smtClean="0"/>
              <a:t>‹#›</a:t>
            </a:fld>
            <a:endParaRPr lang="en-AU"/>
          </a:p>
        </p:txBody>
      </p:sp>
    </p:spTree>
    <p:extLst>
      <p:ext uri="{BB962C8B-B14F-4D97-AF65-F5344CB8AC3E}">
        <p14:creationId xmlns:p14="http://schemas.microsoft.com/office/powerpoint/2010/main" val="14666233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743B23-DE7D-34D0-ACCF-A31F2F33C51A}"/>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CDE1C46E-C21D-946F-53D1-E38018BBF90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01DDB8F-4D95-4BB1-0998-BC335F80BD1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3ECD7AD9-909D-ECF4-6803-CF397FEB5BD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29E5F4B-74D3-6F44-A98D-B1136783470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9FD66C3F-FAA7-4522-AEF5-E53E30639565}"/>
              </a:ext>
            </a:extLst>
          </p:cNvPr>
          <p:cNvSpPr>
            <a:spLocks noGrp="1"/>
          </p:cNvSpPr>
          <p:nvPr>
            <p:ph type="dt" sz="half" idx="10"/>
          </p:nvPr>
        </p:nvSpPr>
        <p:spPr/>
        <p:txBody>
          <a:bodyPr/>
          <a:lstStyle/>
          <a:p>
            <a:fld id="{5B4DBAA4-D472-4239-8B25-7F0E0A25E195}" type="datetimeFigureOut">
              <a:rPr lang="en-AU" smtClean="0"/>
              <a:t>26/07/2025</a:t>
            </a:fld>
            <a:endParaRPr lang="en-AU"/>
          </a:p>
        </p:txBody>
      </p:sp>
      <p:sp>
        <p:nvSpPr>
          <p:cNvPr id="8" name="Footer Placeholder 7">
            <a:extLst>
              <a:ext uri="{FF2B5EF4-FFF2-40B4-BE49-F238E27FC236}">
                <a16:creationId xmlns:a16="http://schemas.microsoft.com/office/drawing/2014/main" id="{02A76D00-BE3B-7C73-3BBF-3BD2606A863F}"/>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96531E8A-4456-BC0A-59BC-0639A9777729}"/>
              </a:ext>
            </a:extLst>
          </p:cNvPr>
          <p:cNvSpPr>
            <a:spLocks noGrp="1"/>
          </p:cNvSpPr>
          <p:nvPr>
            <p:ph type="sldNum" sz="quarter" idx="12"/>
          </p:nvPr>
        </p:nvSpPr>
        <p:spPr/>
        <p:txBody>
          <a:bodyPr/>
          <a:lstStyle/>
          <a:p>
            <a:fld id="{E4AD5849-B988-4EF8-912D-402E61056EDA}" type="slidenum">
              <a:rPr lang="en-AU" smtClean="0"/>
              <a:t>‹#›</a:t>
            </a:fld>
            <a:endParaRPr lang="en-AU"/>
          </a:p>
        </p:txBody>
      </p:sp>
    </p:spTree>
    <p:extLst>
      <p:ext uri="{BB962C8B-B14F-4D97-AF65-F5344CB8AC3E}">
        <p14:creationId xmlns:p14="http://schemas.microsoft.com/office/powerpoint/2010/main" val="26271899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011759-D757-D48A-FC7E-4090E9FCE51F}"/>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510511E6-82FC-EF76-987D-2638BB060238}"/>
              </a:ext>
            </a:extLst>
          </p:cNvPr>
          <p:cNvSpPr>
            <a:spLocks noGrp="1"/>
          </p:cNvSpPr>
          <p:nvPr>
            <p:ph type="dt" sz="half" idx="10"/>
          </p:nvPr>
        </p:nvSpPr>
        <p:spPr/>
        <p:txBody>
          <a:bodyPr/>
          <a:lstStyle/>
          <a:p>
            <a:fld id="{5B4DBAA4-D472-4239-8B25-7F0E0A25E195}" type="datetimeFigureOut">
              <a:rPr lang="en-AU" smtClean="0"/>
              <a:t>26/07/2025</a:t>
            </a:fld>
            <a:endParaRPr lang="en-AU"/>
          </a:p>
        </p:txBody>
      </p:sp>
      <p:sp>
        <p:nvSpPr>
          <p:cNvPr id="4" name="Footer Placeholder 3">
            <a:extLst>
              <a:ext uri="{FF2B5EF4-FFF2-40B4-BE49-F238E27FC236}">
                <a16:creationId xmlns:a16="http://schemas.microsoft.com/office/drawing/2014/main" id="{9AEE275B-937F-4703-94E3-E8D35768DD5A}"/>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4F9A428E-DF98-02AC-BA48-9E76D87140E4}"/>
              </a:ext>
            </a:extLst>
          </p:cNvPr>
          <p:cNvSpPr>
            <a:spLocks noGrp="1"/>
          </p:cNvSpPr>
          <p:nvPr>
            <p:ph type="sldNum" sz="quarter" idx="12"/>
          </p:nvPr>
        </p:nvSpPr>
        <p:spPr/>
        <p:txBody>
          <a:bodyPr/>
          <a:lstStyle/>
          <a:p>
            <a:fld id="{E4AD5849-B988-4EF8-912D-402E61056EDA}" type="slidenum">
              <a:rPr lang="en-AU" smtClean="0"/>
              <a:t>‹#›</a:t>
            </a:fld>
            <a:endParaRPr lang="en-AU"/>
          </a:p>
        </p:txBody>
      </p:sp>
    </p:spTree>
    <p:extLst>
      <p:ext uri="{BB962C8B-B14F-4D97-AF65-F5344CB8AC3E}">
        <p14:creationId xmlns:p14="http://schemas.microsoft.com/office/powerpoint/2010/main" val="22253594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636F876-8BC6-82A3-E994-59B71C1C851F}"/>
              </a:ext>
            </a:extLst>
          </p:cNvPr>
          <p:cNvSpPr>
            <a:spLocks noGrp="1"/>
          </p:cNvSpPr>
          <p:nvPr>
            <p:ph type="dt" sz="half" idx="10"/>
          </p:nvPr>
        </p:nvSpPr>
        <p:spPr/>
        <p:txBody>
          <a:bodyPr/>
          <a:lstStyle/>
          <a:p>
            <a:fld id="{5B4DBAA4-D472-4239-8B25-7F0E0A25E195}" type="datetimeFigureOut">
              <a:rPr lang="en-AU" smtClean="0"/>
              <a:t>26/07/2025</a:t>
            </a:fld>
            <a:endParaRPr lang="en-AU"/>
          </a:p>
        </p:txBody>
      </p:sp>
      <p:sp>
        <p:nvSpPr>
          <p:cNvPr id="3" name="Footer Placeholder 2">
            <a:extLst>
              <a:ext uri="{FF2B5EF4-FFF2-40B4-BE49-F238E27FC236}">
                <a16:creationId xmlns:a16="http://schemas.microsoft.com/office/drawing/2014/main" id="{4442BBFE-C0A4-0A72-C1C8-C9CA862C003D}"/>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543457EA-E268-3A2B-FFFD-55946288738A}"/>
              </a:ext>
            </a:extLst>
          </p:cNvPr>
          <p:cNvSpPr>
            <a:spLocks noGrp="1"/>
          </p:cNvSpPr>
          <p:nvPr>
            <p:ph type="sldNum" sz="quarter" idx="12"/>
          </p:nvPr>
        </p:nvSpPr>
        <p:spPr/>
        <p:txBody>
          <a:bodyPr/>
          <a:lstStyle/>
          <a:p>
            <a:fld id="{E4AD5849-B988-4EF8-912D-402E61056EDA}" type="slidenum">
              <a:rPr lang="en-AU" smtClean="0"/>
              <a:t>‹#›</a:t>
            </a:fld>
            <a:endParaRPr lang="en-AU"/>
          </a:p>
        </p:txBody>
      </p:sp>
    </p:spTree>
    <p:extLst>
      <p:ext uri="{BB962C8B-B14F-4D97-AF65-F5344CB8AC3E}">
        <p14:creationId xmlns:p14="http://schemas.microsoft.com/office/powerpoint/2010/main" val="9515585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41451-2F2A-D040-BCBA-8D04E2C669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F045AA6A-1393-0CE3-96E8-E7050160CDF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29F51EBE-7B1D-B1CD-552F-7980C4278D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016A28C-F058-FA2A-88AC-7827A3E9827B}"/>
              </a:ext>
            </a:extLst>
          </p:cNvPr>
          <p:cNvSpPr>
            <a:spLocks noGrp="1"/>
          </p:cNvSpPr>
          <p:nvPr>
            <p:ph type="dt" sz="half" idx="10"/>
          </p:nvPr>
        </p:nvSpPr>
        <p:spPr/>
        <p:txBody>
          <a:bodyPr/>
          <a:lstStyle/>
          <a:p>
            <a:fld id="{5B4DBAA4-D472-4239-8B25-7F0E0A25E195}" type="datetimeFigureOut">
              <a:rPr lang="en-AU" smtClean="0"/>
              <a:t>26/07/2025</a:t>
            </a:fld>
            <a:endParaRPr lang="en-AU"/>
          </a:p>
        </p:txBody>
      </p:sp>
      <p:sp>
        <p:nvSpPr>
          <p:cNvPr id="6" name="Footer Placeholder 5">
            <a:extLst>
              <a:ext uri="{FF2B5EF4-FFF2-40B4-BE49-F238E27FC236}">
                <a16:creationId xmlns:a16="http://schemas.microsoft.com/office/drawing/2014/main" id="{86F78EE2-83C6-699C-EB94-8B7615D70147}"/>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8F45AD2D-698C-FD7C-1891-0C53C43997A3}"/>
              </a:ext>
            </a:extLst>
          </p:cNvPr>
          <p:cNvSpPr>
            <a:spLocks noGrp="1"/>
          </p:cNvSpPr>
          <p:nvPr>
            <p:ph type="sldNum" sz="quarter" idx="12"/>
          </p:nvPr>
        </p:nvSpPr>
        <p:spPr/>
        <p:txBody>
          <a:bodyPr/>
          <a:lstStyle/>
          <a:p>
            <a:fld id="{E4AD5849-B988-4EF8-912D-402E61056EDA}" type="slidenum">
              <a:rPr lang="en-AU" smtClean="0"/>
              <a:t>‹#›</a:t>
            </a:fld>
            <a:endParaRPr lang="en-AU"/>
          </a:p>
        </p:txBody>
      </p:sp>
    </p:spTree>
    <p:extLst>
      <p:ext uri="{BB962C8B-B14F-4D97-AF65-F5344CB8AC3E}">
        <p14:creationId xmlns:p14="http://schemas.microsoft.com/office/powerpoint/2010/main" val="22760793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A9D010-B7FA-2F33-F9C9-8FFEF6330A2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B2CB4B0E-9F07-97C0-42A4-284680BA01E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24F60F6A-EC3D-CA80-CAB8-1EA4923821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F398471-4FFC-2015-64EB-5880A230486F}"/>
              </a:ext>
            </a:extLst>
          </p:cNvPr>
          <p:cNvSpPr>
            <a:spLocks noGrp="1"/>
          </p:cNvSpPr>
          <p:nvPr>
            <p:ph type="dt" sz="half" idx="10"/>
          </p:nvPr>
        </p:nvSpPr>
        <p:spPr/>
        <p:txBody>
          <a:bodyPr/>
          <a:lstStyle/>
          <a:p>
            <a:fld id="{5B4DBAA4-D472-4239-8B25-7F0E0A25E195}" type="datetimeFigureOut">
              <a:rPr lang="en-AU" smtClean="0"/>
              <a:t>26/07/2025</a:t>
            </a:fld>
            <a:endParaRPr lang="en-AU"/>
          </a:p>
        </p:txBody>
      </p:sp>
      <p:sp>
        <p:nvSpPr>
          <p:cNvPr id="6" name="Footer Placeholder 5">
            <a:extLst>
              <a:ext uri="{FF2B5EF4-FFF2-40B4-BE49-F238E27FC236}">
                <a16:creationId xmlns:a16="http://schemas.microsoft.com/office/drawing/2014/main" id="{811461D9-C96A-04F0-54C4-2DB4C017F457}"/>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956AC28F-3630-E14D-5685-F485E4391574}"/>
              </a:ext>
            </a:extLst>
          </p:cNvPr>
          <p:cNvSpPr>
            <a:spLocks noGrp="1"/>
          </p:cNvSpPr>
          <p:nvPr>
            <p:ph type="sldNum" sz="quarter" idx="12"/>
          </p:nvPr>
        </p:nvSpPr>
        <p:spPr/>
        <p:txBody>
          <a:bodyPr/>
          <a:lstStyle/>
          <a:p>
            <a:fld id="{E4AD5849-B988-4EF8-912D-402E61056EDA}" type="slidenum">
              <a:rPr lang="en-AU" smtClean="0"/>
              <a:t>‹#›</a:t>
            </a:fld>
            <a:endParaRPr lang="en-AU"/>
          </a:p>
        </p:txBody>
      </p:sp>
    </p:spTree>
    <p:extLst>
      <p:ext uri="{BB962C8B-B14F-4D97-AF65-F5344CB8AC3E}">
        <p14:creationId xmlns:p14="http://schemas.microsoft.com/office/powerpoint/2010/main" val="12644353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8D86690-DF4F-D940-A8A6-168D39CD7E8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B0ECDB8C-DB7C-DE21-F547-8B60F8D0D66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67BAFB46-77F4-E637-201C-28D1019648E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4DBAA4-D472-4239-8B25-7F0E0A25E195}" type="datetimeFigureOut">
              <a:rPr lang="en-AU" smtClean="0"/>
              <a:t>26/07/2025</a:t>
            </a:fld>
            <a:endParaRPr lang="en-AU"/>
          </a:p>
        </p:txBody>
      </p:sp>
      <p:sp>
        <p:nvSpPr>
          <p:cNvPr id="5" name="Footer Placeholder 4">
            <a:extLst>
              <a:ext uri="{FF2B5EF4-FFF2-40B4-BE49-F238E27FC236}">
                <a16:creationId xmlns:a16="http://schemas.microsoft.com/office/drawing/2014/main" id="{A4BFB72F-1427-2CB4-EFAE-6DBEE50775D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5559223D-5F07-4184-6FDB-4A0EDB6C60A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AD5849-B988-4EF8-912D-402E61056EDA}" type="slidenum">
              <a:rPr lang="en-AU" smtClean="0"/>
              <a:t>‹#›</a:t>
            </a:fld>
            <a:endParaRPr lang="en-AU"/>
          </a:p>
        </p:txBody>
      </p:sp>
    </p:spTree>
    <p:extLst>
      <p:ext uri="{BB962C8B-B14F-4D97-AF65-F5344CB8AC3E}">
        <p14:creationId xmlns:p14="http://schemas.microsoft.com/office/powerpoint/2010/main" val="42809338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2.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jp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jp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image" Target="../media/image1.jpg"/><Relationship Id="rId1" Type="http://schemas.openxmlformats.org/officeDocument/2006/relationships/slideLayout" Target="../slideLayouts/slideLayout3.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oleObject" Target="../embeddings/oleObject1.bin"/><Relationship Id="rId1" Type="http://schemas.openxmlformats.org/officeDocument/2006/relationships/slideLayout" Target="../slideLayouts/slideLayout12.xml"/><Relationship Id="rId5" Type="http://schemas.openxmlformats.org/officeDocument/2006/relationships/image" Target="../media/image14.JPG"/><Relationship Id="rId4" Type="http://schemas.openxmlformats.org/officeDocument/2006/relationships/image" Target="../media/image13.JPG"/></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12.xml"/><Relationship Id="rId4" Type="http://schemas.openxmlformats.org/officeDocument/2006/relationships/image" Target="../media/image17.jpg"/></Relationships>
</file>

<file path=ppt/slides/_rels/slide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12.xml"/><Relationship Id="rId4" Type="http://schemas.openxmlformats.org/officeDocument/2006/relationships/image" Target="../media/image20.jpg"/></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g"/><Relationship Id="rId1" Type="http://schemas.openxmlformats.org/officeDocument/2006/relationships/slideLayout" Target="../slideLayouts/slideLayout12.xml"/><Relationship Id="rId4" Type="http://schemas.openxmlformats.org/officeDocument/2006/relationships/image" Target="../media/image2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BB40F080-6054-425B-9E1C-1DDC9260832D}"/>
              </a:ext>
            </a:extLst>
          </p:cNvPr>
          <p:cNvSpPr>
            <a:spLocks noGrp="1"/>
          </p:cNvSpPr>
          <p:nvPr>
            <p:ph type="body" sz="quarter" idx="17"/>
          </p:nvPr>
        </p:nvSpPr>
        <p:spPr>
          <a:xfrm>
            <a:off x="561914" y="1985451"/>
            <a:ext cx="7203860" cy="3671743"/>
          </a:xfrm>
        </p:spPr>
        <p:txBody>
          <a:bodyPr/>
          <a:lstStyle/>
          <a:p>
            <a:r>
              <a:rPr lang="en-GB" sz="1800" b="1" dirty="0">
                <a:latin typeface="Nexa Bold" panose="02000000000000000000" pitchFamily="50" charset="0"/>
              </a:rPr>
              <a:t>Race Entries</a:t>
            </a:r>
            <a:r>
              <a:rPr lang="en-GB" sz="1600" b="1" dirty="0">
                <a:latin typeface="Nexa Bold" panose="02000000000000000000" pitchFamily="50" charset="0"/>
              </a:rPr>
              <a:t>:</a:t>
            </a:r>
          </a:p>
          <a:p>
            <a:pPr marL="285750" indent="-285750">
              <a:buFont typeface="Arial" panose="020B0604020202020204" pitchFamily="34" charset="0"/>
              <a:buChar char="•"/>
            </a:pPr>
            <a:r>
              <a:rPr lang="en-GB" sz="1600" dirty="0">
                <a:latin typeface="Nexa Bold" panose="02000000000000000000" pitchFamily="50" charset="0"/>
              </a:rPr>
              <a:t>Wednesday afternoons 	</a:t>
            </a:r>
            <a:r>
              <a:rPr lang="en-GB" sz="1800" dirty="0">
                <a:solidFill>
                  <a:srgbClr val="FF0000"/>
                </a:solidFill>
                <a:latin typeface="Nexa Bold" panose="02000000000000000000" pitchFamily="50" charset="0"/>
              </a:rPr>
              <a:t>15</a:t>
            </a:r>
          </a:p>
          <a:p>
            <a:pPr marL="285750" indent="-285750">
              <a:buFont typeface="Arial" panose="020B0604020202020204" pitchFamily="34" charset="0"/>
              <a:buChar char="•"/>
            </a:pPr>
            <a:r>
              <a:rPr lang="en-GB" sz="1600" dirty="0">
                <a:latin typeface="Nexa Bold" panose="02000000000000000000" pitchFamily="50" charset="0"/>
              </a:rPr>
              <a:t>Wednesday Twilight                </a:t>
            </a:r>
            <a:r>
              <a:rPr lang="en-GB" sz="1800" dirty="0">
                <a:latin typeface="Nexa Bold" panose="02000000000000000000" pitchFamily="50" charset="0"/>
              </a:rPr>
              <a:t> </a:t>
            </a:r>
            <a:r>
              <a:rPr lang="en-GB" sz="1800" dirty="0">
                <a:solidFill>
                  <a:srgbClr val="FF0000"/>
                </a:solidFill>
                <a:latin typeface="Nexa Bold" panose="02000000000000000000" pitchFamily="50" charset="0"/>
              </a:rPr>
              <a:t>21 </a:t>
            </a:r>
          </a:p>
          <a:p>
            <a:pPr marL="285750" indent="-285750">
              <a:buFont typeface="Arial" panose="020B0604020202020204" pitchFamily="34" charset="0"/>
              <a:buChar char="•"/>
            </a:pPr>
            <a:r>
              <a:rPr lang="en-GB" sz="1600" dirty="0">
                <a:latin typeface="Nexa Bold" panose="02000000000000000000" pitchFamily="50" charset="0"/>
              </a:rPr>
              <a:t>Sunday Racing		</a:t>
            </a:r>
            <a:r>
              <a:rPr lang="en-GB" sz="1800" dirty="0">
                <a:solidFill>
                  <a:srgbClr val="FF0000"/>
                </a:solidFill>
                <a:latin typeface="Nexa Bold" panose="02000000000000000000" pitchFamily="50" charset="0"/>
              </a:rPr>
              <a:t>13</a:t>
            </a:r>
          </a:p>
          <a:p>
            <a:r>
              <a:rPr lang="en-GB" sz="1800" b="1" dirty="0">
                <a:latin typeface="Nexa Bold" panose="02000000000000000000" pitchFamily="50" charset="0"/>
              </a:rPr>
              <a:t>Membership</a:t>
            </a:r>
          </a:p>
          <a:p>
            <a:pPr marL="285750" indent="-285750">
              <a:buFont typeface="Arial" panose="020B0604020202020204" pitchFamily="34" charset="0"/>
              <a:buChar char="•"/>
            </a:pPr>
            <a:r>
              <a:rPr lang="en-GB" sz="1600" dirty="0">
                <a:latin typeface="Nexa Bold" panose="02000000000000000000" pitchFamily="50" charset="0"/>
              </a:rPr>
              <a:t>Members		</a:t>
            </a:r>
            <a:r>
              <a:rPr lang="en-GB" sz="1800" dirty="0">
                <a:solidFill>
                  <a:srgbClr val="FF0000"/>
                </a:solidFill>
                <a:latin typeface="Nexa Bold" panose="02000000000000000000" pitchFamily="50" charset="0"/>
              </a:rPr>
              <a:t>135</a:t>
            </a:r>
          </a:p>
          <a:p>
            <a:r>
              <a:rPr lang="en-GB" sz="1800" b="1" dirty="0">
                <a:latin typeface="Nexa Bold" panose="02000000000000000000" pitchFamily="50" charset="0"/>
              </a:rPr>
              <a:t>New Boats (welcome)</a:t>
            </a:r>
          </a:p>
          <a:p>
            <a:pPr marL="285750" indent="-285750">
              <a:buFont typeface="Arial" panose="020B0604020202020204" pitchFamily="34" charset="0"/>
              <a:buChar char="•"/>
            </a:pPr>
            <a:r>
              <a:rPr lang="en-GB" sz="1600" dirty="0">
                <a:solidFill>
                  <a:schemeClr val="tx1"/>
                </a:solidFill>
                <a:latin typeface="Nexa Bold" panose="02000000000000000000" pitchFamily="50" charset="0"/>
              </a:rPr>
              <a:t>Mach 1 (Bavaria Match 38) – replaces Majella      -  David </a:t>
            </a:r>
            <a:r>
              <a:rPr lang="en-GB" sz="1600" dirty="0" err="1">
                <a:solidFill>
                  <a:schemeClr val="tx1"/>
                </a:solidFill>
                <a:latin typeface="Nexa Bold" panose="02000000000000000000" pitchFamily="50" charset="0"/>
              </a:rPr>
              <a:t>Cartmer</a:t>
            </a:r>
            <a:r>
              <a:rPr lang="en-GB" sz="1600" dirty="0">
                <a:solidFill>
                  <a:schemeClr val="tx1"/>
                </a:solidFill>
                <a:latin typeface="Nexa Bold" panose="02000000000000000000" pitchFamily="50" charset="0"/>
              </a:rPr>
              <a:t>	</a:t>
            </a:r>
          </a:p>
          <a:p>
            <a:pPr marL="285750" indent="-285750">
              <a:buFont typeface="Arial" panose="020B0604020202020204" pitchFamily="34" charset="0"/>
              <a:buChar char="•"/>
            </a:pPr>
            <a:r>
              <a:rPr lang="en-GB" sz="1600" dirty="0">
                <a:solidFill>
                  <a:schemeClr val="tx1"/>
                </a:solidFill>
                <a:latin typeface="Nexa Bold" panose="02000000000000000000" pitchFamily="50" charset="0"/>
              </a:rPr>
              <a:t>Axiom -  </a:t>
            </a:r>
            <a:r>
              <a:rPr lang="en-GB" sz="1600" dirty="0" err="1">
                <a:solidFill>
                  <a:schemeClr val="tx1"/>
                </a:solidFill>
                <a:latin typeface="Nexa Bold" panose="02000000000000000000" pitchFamily="50" charset="0"/>
              </a:rPr>
              <a:t>Jeanneau</a:t>
            </a:r>
            <a:r>
              <a:rPr lang="en-GB" sz="1600" dirty="0">
                <a:solidFill>
                  <a:schemeClr val="tx1"/>
                </a:solidFill>
                <a:latin typeface="Nexa Bold" panose="02000000000000000000" pitchFamily="50" charset="0"/>
              </a:rPr>
              <a:t> 409 – replaces Inception           - Andy Chilton</a:t>
            </a:r>
          </a:p>
          <a:p>
            <a:pPr marL="285750" indent="-285750">
              <a:buFont typeface="Arial" panose="020B0604020202020204" pitchFamily="34" charset="0"/>
              <a:buChar char="•"/>
            </a:pPr>
            <a:r>
              <a:rPr lang="en-GB" sz="1600" dirty="0">
                <a:solidFill>
                  <a:schemeClr val="tx1"/>
                </a:solidFill>
                <a:latin typeface="Nexa Bold" panose="02000000000000000000" pitchFamily="50" charset="0"/>
              </a:rPr>
              <a:t>Patrol Boat   - replaces Pied Piper                              - Tony Towndrow,</a:t>
            </a:r>
          </a:p>
          <a:p>
            <a:r>
              <a:rPr lang="en-GB" sz="1600" dirty="0">
                <a:solidFill>
                  <a:schemeClr val="tx1"/>
                </a:solidFill>
                <a:latin typeface="Nexa Bold" panose="02000000000000000000" pitchFamily="50" charset="0"/>
              </a:rPr>
              <a:t>                                                                                                - Glen Burgess                        </a:t>
            </a:r>
          </a:p>
          <a:p>
            <a:r>
              <a:rPr lang="en-GB" sz="1600" dirty="0">
                <a:latin typeface="Nexa Bold" panose="02000000000000000000" pitchFamily="50" charset="0"/>
              </a:rPr>
              <a:t>		</a:t>
            </a:r>
          </a:p>
          <a:p>
            <a:endParaRPr lang="en-GB" sz="1600" dirty="0">
              <a:solidFill>
                <a:srgbClr val="FF0000"/>
              </a:solidFill>
              <a:latin typeface="Nexa Bold" panose="02000000000000000000" pitchFamily="50" charset="0"/>
            </a:endParaRPr>
          </a:p>
          <a:p>
            <a:endParaRPr lang="en-GB" sz="1600" dirty="0">
              <a:latin typeface="Nexa Bold" panose="02000000000000000000" pitchFamily="50" charset="0"/>
            </a:endParaRPr>
          </a:p>
        </p:txBody>
      </p:sp>
      <p:sp>
        <p:nvSpPr>
          <p:cNvPr id="7" name="Rectangle 6" descr="Slide number background block">
            <a:extLst>
              <a:ext uri="{FF2B5EF4-FFF2-40B4-BE49-F238E27FC236}">
                <a16:creationId xmlns:a16="http://schemas.microsoft.com/office/drawing/2014/main" id="{61E397FF-5106-4C31-8E91-796AEA20258E}"/>
              </a:ext>
            </a:extLst>
          </p:cNvPr>
          <p:cNvSpPr/>
          <p:nvPr/>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8" name="Slide Number Placeholder 5">
            <a:extLst>
              <a:ext uri="{FF2B5EF4-FFF2-40B4-BE49-F238E27FC236}">
                <a16:creationId xmlns:a16="http://schemas.microsoft.com/office/drawing/2014/main" id="{D7DDE5B7-93F1-4010-85B1-8F63FD5044C7}"/>
              </a:ext>
            </a:extLst>
          </p:cNvPr>
          <p:cNvSpPr txBox="1">
            <a:spLocks/>
          </p:cNvSpPr>
          <p:nvPr/>
        </p:nvSpPr>
        <p:spPr>
          <a:xfrm>
            <a:off x="11360016" y="6369050"/>
            <a:ext cx="335909" cy="365125"/>
          </a:xfrm>
          <a:prstGeom prst="rect">
            <a:avLst/>
          </a:prstGeom>
          <a:solidFill>
            <a:srgbClr val="E28A2A"/>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GB" b="1" smtClean="0">
                <a:solidFill>
                  <a:schemeClr val="bg1"/>
                </a:solidFill>
              </a:rPr>
              <a:pPr/>
              <a:t>1</a:t>
            </a:fld>
            <a:endParaRPr lang="en-GB" b="1" dirty="0">
              <a:solidFill>
                <a:schemeClr val="bg1"/>
              </a:solidFill>
            </a:endParaRPr>
          </a:p>
        </p:txBody>
      </p:sp>
      <p:sp>
        <p:nvSpPr>
          <p:cNvPr id="4" name="TextBox 3">
            <a:extLst>
              <a:ext uri="{FF2B5EF4-FFF2-40B4-BE49-F238E27FC236}">
                <a16:creationId xmlns:a16="http://schemas.microsoft.com/office/drawing/2014/main" id="{A3BF4669-6A5A-47F4-BF2C-F4298F552736}"/>
              </a:ext>
            </a:extLst>
          </p:cNvPr>
          <p:cNvSpPr txBox="1"/>
          <p:nvPr/>
        </p:nvSpPr>
        <p:spPr>
          <a:xfrm>
            <a:off x="1" y="8995"/>
            <a:ext cx="12191999" cy="1446550"/>
          </a:xfrm>
          <a:prstGeom prst="rect">
            <a:avLst/>
          </a:prstGeom>
          <a:solidFill>
            <a:schemeClr val="accent5">
              <a:lumMod val="50000"/>
            </a:schemeClr>
          </a:solidFill>
        </p:spPr>
        <p:txBody>
          <a:bodyPr wrap="square" rtlCol="0">
            <a:spAutoFit/>
          </a:bodyPr>
          <a:lstStyle>
            <a:defPPr>
              <a:defRPr lang="en-US"/>
            </a:defPPr>
            <a:lvl1pPr algn="ctr">
              <a:defRPr sz="3600" b="1">
                <a:solidFill>
                  <a:srgbClr val="FFC000"/>
                </a:solidFill>
                <a:latin typeface="Nexa Bold" panose="02000000000000000000" pitchFamily="50" charset="0"/>
              </a:defRPr>
            </a:lvl1pPr>
          </a:lstStyle>
          <a:p>
            <a:r>
              <a:rPr lang="en-AU" sz="4400" dirty="0"/>
              <a:t>Sailing Captain’s </a:t>
            </a:r>
          </a:p>
          <a:p>
            <a:r>
              <a:rPr lang="en-AU" sz="4400" dirty="0"/>
              <a:t>“Report  2024-25”</a:t>
            </a:r>
          </a:p>
        </p:txBody>
      </p:sp>
      <p:pic>
        <p:nvPicPr>
          <p:cNvPr id="10" name="Picture 9">
            <a:extLst>
              <a:ext uri="{FF2B5EF4-FFF2-40B4-BE49-F238E27FC236}">
                <a16:creationId xmlns:a16="http://schemas.microsoft.com/office/drawing/2014/main" id="{1F40639A-CF84-437D-B3B6-17CC47003DA8}"/>
              </a:ext>
            </a:extLst>
          </p:cNvPr>
          <p:cNvPicPr>
            <a:picLocks noChangeAspect="1"/>
          </p:cNvPicPr>
          <p:nvPr/>
        </p:nvPicPr>
        <p:blipFill>
          <a:blip r:embed="rId2"/>
          <a:stretch>
            <a:fillRect/>
          </a:stretch>
        </p:blipFill>
        <p:spPr>
          <a:xfrm>
            <a:off x="10177279" y="5857679"/>
            <a:ext cx="1891531" cy="958080"/>
          </a:xfrm>
          <a:prstGeom prst="rect">
            <a:avLst/>
          </a:prstGeom>
        </p:spPr>
      </p:pic>
      <p:pic>
        <p:nvPicPr>
          <p:cNvPr id="3" name="Picture 2">
            <a:extLst>
              <a:ext uri="{FF2B5EF4-FFF2-40B4-BE49-F238E27FC236}">
                <a16:creationId xmlns:a16="http://schemas.microsoft.com/office/drawing/2014/main" id="{2DB8A07E-9D84-484F-AE93-19E566452609}"/>
              </a:ext>
            </a:extLst>
          </p:cNvPr>
          <p:cNvPicPr>
            <a:picLocks noChangeAspect="1"/>
          </p:cNvPicPr>
          <p:nvPr/>
        </p:nvPicPr>
        <p:blipFill>
          <a:blip r:embed="rId3"/>
          <a:srcRect/>
          <a:stretch/>
        </p:blipFill>
        <p:spPr>
          <a:xfrm>
            <a:off x="6662431" y="2314234"/>
            <a:ext cx="5839535" cy="3287760"/>
          </a:xfrm>
          <a:prstGeom prst="rect">
            <a:avLst/>
          </a:prstGeom>
        </p:spPr>
      </p:pic>
      <p:pic>
        <p:nvPicPr>
          <p:cNvPr id="6" name="Picture 5">
            <a:extLst>
              <a:ext uri="{FF2B5EF4-FFF2-40B4-BE49-F238E27FC236}">
                <a16:creationId xmlns:a16="http://schemas.microsoft.com/office/drawing/2014/main" id="{B6B206E6-7355-4219-B5C5-F11F2F881E08}"/>
              </a:ext>
            </a:extLst>
          </p:cNvPr>
          <p:cNvPicPr>
            <a:picLocks noChangeAspect="1"/>
          </p:cNvPicPr>
          <p:nvPr/>
        </p:nvPicPr>
        <p:blipFill>
          <a:blip r:embed="rId4"/>
          <a:srcRect/>
          <a:stretch/>
        </p:blipFill>
        <p:spPr>
          <a:xfrm>
            <a:off x="6662431" y="2258952"/>
            <a:ext cx="5839535" cy="3471258"/>
          </a:xfrm>
          <a:prstGeom prst="rect">
            <a:avLst/>
          </a:prstGeom>
        </p:spPr>
      </p:pic>
    </p:spTree>
    <p:extLst>
      <p:ext uri="{BB962C8B-B14F-4D97-AF65-F5344CB8AC3E}">
        <p14:creationId xmlns:p14="http://schemas.microsoft.com/office/powerpoint/2010/main" val="323376845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1000"/>
                            </p:stCondLst>
                            <p:childTnLst>
                              <p:par>
                                <p:cTn id="9" presetID="10" presetClass="exit" presetSubtype="0" fill="hold" nodeType="afterEffect">
                                  <p:stCondLst>
                                    <p:cond delay="10000"/>
                                  </p:stCondLst>
                                  <p:childTnLst>
                                    <p:animEffect transition="out" filter="fade">
                                      <p:cBhvr>
                                        <p:cTn id="10" dur="1000"/>
                                        <p:tgtEl>
                                          <p:spTgt spid="6"/>
                                        </p:tgtEl>
                                      </p:cBhvr>
                                    </p:animEffect>
                                    <p:set>
                                      <p:cBhvr>
                                        <p:cTn id="11" dur="1" fill="hold">
                                          <p:stCondLst>
                                            <p:cond delay="999"/>
                                          </p:stCondLst>
                                        </p:cTn>
                                        <p:tgtEl>
                                          <p:spTgt spid="6"/>
                                        </p:tgtEl>
                                        <p:attrNameLst>
                                          <p:attrName>style.visibility</p:attrName>
                                        </p:attrNameLst>
                                      </p:cBhvr>
                                      <p:to>
                                        <p:strVal val="hidden"/>
                                      </p:to>
                                    </p:set>
                                  </p:childTnLst>
                                </p:cTn>
                              </p:par>
                            </p:childTnLst>
                          </p:cTn>
                        </p:par>
                        <p:par>
                          <p:cTn id="12" fill="hold">
                            <p:stCondLst>
                              <p:cond delay="12000"/>
                            </p:stCondLst>
                            <p:childTnLst>
                              <p:par>
                                <p:cTn id="13" presetID="10" presetClass="entr" presetSubtype="0" fill="hold" nodeType="afterEffect">
                                  <p:stCondLst>
                                    <p:cond delay="50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798F8-B53B-7F82-8E0E-140A3708D158}"/>
              </a:ext>
            </a:extLst>
          </p:cNvPr>
          <p:cNvSpPr>
            <a:spLocks noGrp="1"/>
          </p:cNvSpPr>
          <p:nvPr>
            <p:ph type="title"/>
          </p:nvPr>
        </p:nvSpPr>
        <p:spPr/>
        <p:txBody>
          <a:bodyPr/>
          <a:lstStyle/>
          <a:p>
            <a:r>
              <a:rPr lang="en-AU" b="1" dirty="0"/>
              <a:t>Thankyou</a:t>
            </a:r>
          </a:p>
        </p:txBody>
      </p:sp>
      <p:sp>
        <p:nvSpPr>
          <p:cNvPr id="3" name="Content Placeholder 2">
            <a:extLst>
              <a:ext uri="{FF2B5EF4-FFF2-40B4-BE49-F238E27FC236}">
                <a16:creationId xmlns:a16="http://schemas.microsoft.com/office/drawing/2014/main" id="{8F2F04FC-F0D5-69B6-9D9C-7B6B6890D5A4}"/>
              </a:ext>
            </a:extLst>
          </p:cNvPr>
          <p:cNvSpPr>
            <a:spLocks noGrp="1"/>
          </p:cNvSpPr>
          <p:nvPr>
            <p:ph idx="1"/>
          </p:nvPr>
        </p:nvSpPr>
        <p:spPr>
          <a:xfrm>
            <a:off x="838200" y="1553029"/>
            <a:ext cx="10515600" cy="4623934"/>
          </a:xfrm>
        </p:spPr>
        <p:txBody>
          <a:bodyPr>
            <a:normAutofit fontScale="70000" lnSpcReduction="20000"/>
          </a:bodyPr>
          <a:lstStyle/>
          <a:p>
            <a:pPr marL="0" indent="0">
              <a:buNone/>
            </a:pPr>
            <a:r>
              <a:rPr lang="en-AU" dirty="0"/>
              <a:t>The successful year of sailing, </a:t>
            </a:r>
            <a:r>
              <a:rPr lang="en-AU" dirty="0" err="1"/>
              <a:t>could’nt</a:t>
            </a:r>
            <a:r>
              <a:rPr lang="en-AU" dirty="0"/>
              <a:t> have happened without the help of our committee, volunteers, skippers, crew, and sponsors.</a:t>
            </a:r>
          </a:p>
          <a:p>
            <a:pPr marL="0" indent="0">
              <a:buNone/>
            </a:pPr>
            <a:r>
              <a:rPr lang="en-AU" b="1" dirty="0"/>
              <a:t>Committee members - John Barter Vice Captain, and race officer</a:t>
            </a:r>
          </a:p>
          <a:p>
            <a:pPr marL="0" indent="0">
              <a:buNone/>
            </a:pPr>
            <a:r>
              <a:rPr lang="en-AU" b="1" dirty="0"/>
              <a:t>                                        - Tim Dodds – Treasurer</a:t>
            </a:r>
          </a:p>
          <a:p>
            <a:pPr marL="0" indent="0">
              <a:buNone/>
            </a:pPr>
            <a:r>
              <a:rPr lang="en-AU" b="1" dirty="0"/>
              <a:t>                                        - Bill Dixon – Safety </a:t>
            </a:r>
          </a:p>
          <a:p>
            <a:pPr marL="0" indent="0">
              <a:buNone/>
            </a:pPr>
            <a:r>
              <a:rPr lang="en-AU" b="1" dirty="0"/>
              <a:t>                                        - Peter Corbett- Cruising</a:t>
            </a:r>
          </a:p>
          <a:p>
            <a:pPr marL="0" indent="0">
              <a:buNone/>
            </a:pPr>
            <a:r>
              <a:rPr lang="en-AU" b="1" dirty="0"/>
              <a:t>                                        - Jared </a:t>
            </a:r>
            <a:r>
              <a:rPr lang="en-AU" b="1" dirty="0" err="1"/>
              <a:t>Macquart</a:t>
            </a:r>
            <a:r>
              <a:rPr lang="en-AU" b="1" dirty="0"/>
              <a:t>- </a:t>
            </a:r>
            <a:r>
              <a:rPr lang="en-AU" b="1" dirty="0" err="1"/>
              <a:t>Liason</a:t>
            </a:r>
            <a:r>
              <a:rPr lang="en-AU" b="1" dirty="0"/>
              <a:t> with Cronulla Sailing Club</a:t>
            </a:r>
          </a:p>
          <a:p>
            <a:pPr marL="0" indent="0">
              <a:buNone/>
            </a:pPr>
            <a:r>
              <a:rPr lang="en-AU" b="1" dirty="0"/>
              <a:t>                                         - Glen Burgess- Secretary</a:t>
            </a:r>
          </a:p>
          <a:p>
            <a:pPr marL="0" indent="0">
              <a:buNone/>
            </a:pPr>
            <a:r>
              <a:rPr lang="en-AU" b="1" i="1" dirty="0"/>
              <a:t>Volunteers</a:t>
            </a:r>
            <a:r>
              <a:rPr lang="en-AU" i="1" dirty="0"/>
              <a:t> - Ken </a:t>
            </a:r>
            <a:r>
              <a:rPr lang="en-AU" i="1" dirty="0" err="1"/>
              <a:t>Teifel</a:t>
            </a:r>
            <a:r>
              <a:rPr lang="en-AU" i="1" dirty="0"/>
              <a:t>; Wednesday Twilight </a:t>
            </a:r>
            <a:r>
              <a:rPr lang="en-AU" i="1" dirty="0" err="1"/>
              <a:t>presos</a:t>
            </a:r>
            <a:endParaRPr lang="en-AU" i="1" dirty="0"/>
          </a:p>
          <a:p>
            <a:pPr marL="0" indent="0">
              <a:buNone/>
            </a:pPr>
            <a:r>
              <a:rPr lang="en-AU" i="1" dirty="0"/>
              <a:t>                    - David Newton, Tim Dodds; Presentation night &amp; Xmas party</a:t>
            </a:r>
          </a:p>
          <a:p>
            <a:pPr marL="0" indent="0">
              <a:buNone/>
            </a:pPr>
            <a:r>
              <a:rPr lang="en-AU" i="1" dirty="0"/>
              <a:t>                    - Pete Corbett, Nick Wilson, Brett Parr; Wednesday courses</a:t>
            </a:r>
          </a:p>
          <a:p>
            <a:pPr marL="0" indent="0">
              <a:buNone/>
            </a:pPr>
            <a:r>
              <a:rPr lang="en-AU" i="1" dirty="0"/>
              <a:t>                    - Mike Wolf, Rob Milner, Glen Smith,; Aud</a:t>
            </a:r>
            <a:r>
              <a:rPr lang="en-AU" dirty="0"/>
              <a:t>itors</a:t>
            </a:r>
          </a:p>
          <a:p>
            <a:pPr marL="0" indent="0">
              <a:buNone/>
            </a:pPr>
            <a:r>
              <a:rPr lang="en-AU" b="1" dirty="0"/>
              <a:t>Alistair Rowe</a:t>
            </a:r>
          </a:p>
          <a:p>
            <a:pPr marL="0" indent="0">
              <a:buNone/>
            </a:pPr>
            <a:r>
              <a:rPr lang="en-AU" b="1" dirty="0"/>
              <a:t>Sailing Captain 2024/25                   </a:t>
            </a:r>
          </a:p>
        </p:txBody>
      </p:sp>
    </p:spTree>
    <p:extLst>
      <p:ext uri="{BB962C8B-B14F-4D97-AF65-F5344CB8AC3E}">
        <p14:creationId xmlns:p14="http://schemas.microsoft.com/office/powerpoint/2010/main" val="36023238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24FAFA63-EF73-4268-8107-6CD20923D700}"/>
              </a:ext>
            </a:extLst>
          </p:cNvPr>
          <p:cNvSpPr>
            <a:spLocks noGrp="1"/>
          </p:cNvSpPr>
          <p:nvPr>
            <p:ph type="title"/>
          </p:nvPr>
        </p:nvSpPr>
        <p:spPr>
          <a:xfrm>
            <a:off x="107786" y="1439859"/>
            <a:ext cx="9191973" cy="1089529"/>
          </a:xfrm>
        </p:spPr>
        <p:txBody>
          <a:bodyPr/>
          <a:lstStyle/>
          <a:p>
            <a:r>
              <a:rPr lang="en-AU" b="1" dirty="0"/>
              <a:t> “</a:t>
            </a:r>
            <a:r>
              <a:rPr lang="en-AU" b="1" dirty="0">
                <a:solidFill>
                  <a:srgbClr val="FF0000"/>
                </a:solidFill>
              </a:rPr>
              <a:t>Southern Queensland Cruising”- November</a:t>
            </a:r>
            <a:br>
              <a:rPr lang="en-AU" dirty="0">
                <a:solidFill>
                  <a:srgbClr val="FF0000"/>
                </a:solidFill>
              </a:rPr>
            </a:br>
            <a:r>
              <a:rPr lang="en-AU" b="1" dirty="0">
                <a:solidFill>
                  <a:srgbClr val="FF0000"/>
                </a:solidFill>
              </a:rPr>
              <a:t>                Speaker - Alistair Rowe; marri nuwi</a:t>
            </a:r>
            <a:endParaRPr lang="en-GB" sz="2800" dirty="0">
              <a:solidFill>
                <a:srgbClr val="FF0000"/>
              </a:solidFill>
              <a:latin typeface="Nexa Bold" panose="02000000000000000000" pitchFamily="50" charset="0"/>
            </a:endParaRPr>
          </a:p>
        </p:txBody>
      </p:sp>
      <p:sp>
        <p:nvSpPr>
          <p:cNvPr id="7" name="Rectangle 6" descr="Slide number background block">
            <a:extLst>
              <a:ext uri="{FF2B5EF4-FFF2-40B4-BE49-F238E27FC236}">
                <a16:creationId xmlns:a16="http://schemas.microsoft.com/office/drawing/2014/main" id="{61E397FF-5106-4C31-8E91-796AEA20258E}"/>
              </a:ext>
            </a:extLst>
          </p:cNvPr>
          <p:cNvSpPr/>
          <p:nvPr/>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8" name="Slide Number Placeholder 5">
            <a:extLst>
              <a:ext uri="{FF2B5EF4-FFF2-40B4-BE49-F238E27FC236}">
                <a16:creationId xmlns:a16="http://schemas.microsoft.com/office/drawing/2014/main" id="{D7DDE5B7-93F1-4010-85B1-8F63FD5044C7}"/>
              </a:ext>
            </a:extLst>
          </p:cNvPr>
          <p:cNvSpPr txBox="1">
            <a:spLocks/>
          </p:cNvSpPr>
          <p:nvPr/>
        </p:nvSpPr>
        <p:spPr>
          <a:xfrm>
            <a:off x="11360016" y="6369050"/>
            <a:ext cx="335909" cy="365125"/>
          </a:xfrm>
          <a:prstGeom prst="rect">
            <a:avLst/>
          </a:prstGeom>
          <a:solidFill>
            <a:srgbClr val="E28A2A"/>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GB" b="1" smtClean="0">
                <a:solidFill>
                  <a:schemeClr val="bg1"/>
                </a:solidFill>
              </a:rPr>
              <a:pPr/>
              <a:t>2</a:t>
            </a:fld>
            <a:endParaRPr lang="en-GB" b="1" dirty="0">
              <a:solidFill>
                <a:schemeClr val="bg1"/>
              </a:solidFill>
            </a:endParaRPr>
          </a:p>
        </p:txBody>
      </p:sp>
      <p:sp>
        <p:nvSpPr>
          <p:cNvPr id="4" name="TextBox 3">
            <a:extLst>
              <a:ext uri="{FF2B5EF4-FFF2-40B4-BE49-F238E27FC236}">
                <a16:creationId xmlns:a16="http://schemas.microsoft.com/office/drawing/2014/main" id="{A3BF4669-6A5A-47F4-BF2C-F4298F552736}"/>
              </a:ext>
            </a:extLst>
          </p:cNvPr>
          <p:cNvSpPr txBox="1"/>
          <p:nvPr/>
        </p:nvSpPr>
        <p:spPr>
          <a:xfrm>
            <a:off x="0" y="2353"/>
            <a:ext cx="12187842" cy="769441"/>
          </a:xfrm>
          <a:prstGeom prst="rect">
            <a:avLst/>
          </a:prstGeom>
          <a:solidFill>
            <a:schemeClr val="accent5">
              <a:lumMod val="50000"/>
            </a:schemeClr>
          </a:solidFill>
        </p:spPr>
        <p:txBody>
          <a:bodyPr wrap="square" rtlCol="0">
            <a:spAutoFit/>
          </a:bodyPr>
          <a:lstStyle>
            <a:defPPr>
              <a:defRPr lang="en-US"/>
            </a:defPPr>
            <a:lvl1pPr algn="ctr">
              <a:defRPr sz="3600" b="1">
                <a:solidFill>
                  <a:srgbClr val="FFC000"/>
                </a:solidFill>
                <a:latin typeface="Nexa Bold" panose="02000000000000000000" pitchFamily="50" charset="0"/>
              </a:defRPr>
            </a:lvl1pPr>
          </a:lstStyle>
          <a:p>
            <a:r>
              <a:rPr lang="en-AU" sz="4400" dirty="0"/>
              <a:t>Off &amp; On  Water Activities</a:t>
            </a:r>
          </a:p>
        </p:txBody>
      </p:sp>
      <p:pic>
        <p:nvPicPr>
          <p:cNvPr id="11" name="Picture 10">
            <a:extLst>
              <a:ext uri="{FF2B5EF4-FFF2-40B4-BE49-F238E27FC236}">
                <a16:creationId xmlns:a16="http://schemas.microsoft.com/office/drawing/2014/main" id="{EEBAE84A-D5B4-44AD-AE9B-207EBD28AD8C}"/>
              </a:ext>
            </a:extLst>
          </p:cNvPr>
          <p:cNvPicPr>
            <a:picLocks noChangeAspect="1"/>
          </p:cNvPicPr>
          <p:nvPr/>
        </p:nvPicPr>
        <p:blipFill>
          <a:blip r:embed="rId2"/>
          <a:stretch>
            <a:fillRect/>
          </a:stretch>
        </p:blipFill>
        <p:spPr>
          <a:xfrm>
            <a:off x="10190531" y="5836960"/>
            <a:ext cx="1891531" cy="958080"/>
          </a:xfrm>
          <a:prstGeom prst="rect">
            <a:avLst/>
          </a:prstGeom>
        </p:spPr>
      </p:pic>
      <p:sp>
        <p:nvSpPr>
          <p:cNvPr id="15" name="Title 9">
            <a:extLst>
              <a:ext uri="{FF2B5EF4-FFF2-40B4-BE49-F238E27FC236}">
                <a16:creationId xmlns:a16="http://schemas.microsoft.com/office/drawing/2014/main" id="{C0A6D059-E483-4454-B9F3-4AFF0D4032A2}"/>
              </a:ext>
            </a:extLst>
          </p:cNvPr>
          <p:cNvSpPr txBox="1">
            <a:spLocks/>
          </p:cNvSpPr>
          <p:nvPr/>
        </p:nvSpPr>
        <p:spPr>
          <a:xfrm>
            <a:off x="-74230" y="2689087"/>
            <a:ext cx="4430585" cy="1643527"/>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lang="en-GB" sz="3600" kern="1200" spc="-60" dirty="0">
                <a:solidFill>
                  <a:schemeClr val="tx1"/>
                </a:solidFill>
                <a:latin typeface="+mj-lt"/>
                <a:ea typeface="+mj-ea"/>
                <a:cs typeface="+mj-cs"/>
              </a:defRPr>
            </a:lvl1pPr>
          </a:lstStyle>
          <a:p>
            <a:endParaRPr lang="en-AU" sz="2800" dirty="0">
              <a:latin typeface="Nexa Bold" panose="02000000000000000000" pitchFamily="50" charset="0"/>
            </a:endParaRPr>
          </a:p>
          <a:p>
            <a:r>
              <a:rPr lang="en-AU" sz="2800" dirty="0">
                <a:solidFill>
                  <a:srgbClr val="FF0000"/>
                </a:solidFill>
                <a:latin typeface="Nexa Bold" panose="02000000000000000000" pitchFamily="50" charset="0"/>
              </a:rPr>
              <a:t>Life aboard URM- February Speaker -Bryce Edwards- </a:t>
            </a:r>
          </a:p>
          <a:p>
            <a:endParaRPr lang="en-AU" sz="2800" dirty="0">
              <a:latin typeface="Nexa Bold" panose="02000000000000000000" pitchFamily="50" charset="0"/>
            </a:endParaRPr>
          </a:p>
        </p:txBody>
      </p:sp>
      <p:sp>
        <p:nvSpPr>
          <p:cNvPr id="3" name="TextBox 2">
            <a:extLst>
              <a:ext uri="{FF2B5EF4-FFF2-40B4-BE49-F238E27FC236}">
                <a16:creationId xmlns:a16="http://schemas.microsoft.com/office/drawing/2014/main" id="{CD2896DC-7E5E-4993-93F4-E2272497BD87}"/>
              </a:ext>
            </a:extLst>
          </p:cNvPr>
          <p:cNvSpPr txBox="1"/>
          <p:nvPr/>
        </p:nvSpPr>
        <p:spPr>
          <a:xfrm>
            <a:off x="3856383" y="3731727"/>
            <a:ext cx="45719" cy="369332"/>
          </a:xfrm>
          <a:prstGeom prst="rect">
            <a:avLst/>
          </a:prstGeom>
          <a:noFill/>
        </p:spPr>
        <p:txBody>
          <a:bodyPr wrap="square" rtlCol="0">
            <a:spAutoFit/>
          </a:bodyPr>
          <a:lstStyle/>
          <a:p>
            <a:endParaRPr lang="en-AU" dirty="0"/>
          </a:p>
        </p:txBody>
      </p:sp>
      <p:sp>
        <p:nvSpPr>
          <p:cNvPr id="2" name="Title 9">
            <a:extLst>
              <a:ext uri="{FF2B5EF4-FFF2-40B4-BE49-F238E27FC236}">
                <a16:creationId xmlns:a16="http://schemas.microsoft.com/office/drawing/2014/main" id="{97F1703A-D4DC-76B8-0927-667269C62AD7}"/>
              </a:ext>
            </a:extLst>
          </p:cNvPr>
          <p:cNvSpPr txBox="1">
            <a:spLocks/>
          </p:cNvSpPr>
          <p:nvPr/>
        </p:nvSpPr>
        <p:spPr>
          <a:xfrm>
            <a:off x="224045" y="4068806"/>
            <a:ext cx="2973344" cy="1255728"/>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lang="en-GB" sz="3600" kern="1200" spc="-60" dirty="0">
                <a:solidFill>
                  <a:schemeClr val="tx1"/>
                </a:solidFill>
                <a:latin typeface="+mj-lt"/>
                <a:ea typeface="+mj-ea"/>
                <a:cs typeface="+mj-cs"/>
              </a:defRPr>
            </a:lvl1pPr>
          </a:lstStyle>
          <a:p>
            <a:endParaRPr lang="en-AU" sz="2800" dirty="0">
              <a:latin typeface="Nexa Bold" panose="02000000000000000000" pitchFamily="50" charset="0"/>
            </a:endParaRPr>
          </a:p>
          <a:p>
            <a:pPr marL="514350" indent="-514350">
              <a:buFont typeface="+mj-lt"/>
              <a:buAutoNum type="arabicPeriod" startAt="2"/>
            </a:pPr>
            <a:endParaRPr lang="en-AU" sz="2800" dirty="0">
              <a:latin typeface="Nexa Bold" panose="02000000000000000000" pitchFamily="50" charset="0"/>
            </a:endParaRPr>
          </a:p>
          <a:p>
            <a:endParaRPr lang="en-AU" sz="2800" dirty="0">
              <a:latin typeface="Nexa Bold" panose="02000000000000000000" pitchFamily="50" charset="0"/>
            </a:endParaRPr>
          </a:p>
        </p:txBody>
      </p:sp>
      <p:sp>
        <p:nvSpPr>
          <p:cNvPr id="12" name="Title 9">
            <a:extLst>
              <a:ext uri="{FF2B5EF4-FFF2-40B4-BE49-F238E27FC236}">
                <a16:creationId xmlns:a16="http://schemas.microsoft.com/office/drawing/2014/main" id="{39774F67-90B7-3E26-6C39-5D9CA9ECAD4F}"/>
              </a:ext>
            </a:extLst>
          </p:cNvPr>
          <p:cNvSpPr txBox="1">
            <a:spLocks/>
          </p:cNvSpPr>
          <p:nvPr/>
        </p:nvSpPr>
        <p:spPr>
          <a:xfrm>
            <a:off x="412587" y="5689178"/>
            <a:ext cx="2820944" cy="867930"/>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lang="en-GB" sz="3600" kern="1200" spc="-60" dirty="0">
                <a:solidFill>
                  <a:schemeClr val="tx1"/>
                </a:solidFill>
                <a:latin typeface="+mj-lt"/>
                <a:ea typeface="+mj-ea"/>
                <a:cs typeface="+mj-cs"/>
              </a:defRPr>
            </a:lvl1pPr>
          </a:lstStyle>
          <a:p>
            <a:pPr marL="514350" indent="-514350">
              <a:buFont typeface="+mj-lt"/>
              <a:buAutoNum type="arabicPeriod" startAt="2"/>
            </a:pPr>
            <a:endParaRPr lang="en-AU" sz="2800" dirty="0">
              <a:latin typeface="Nexa Bold" panose="02000000000000000000" pitchFamily="50" charset="0"/>
            </a:endParaRPr>
          </a:p>
          <a:p>
            <a:endParaRPr lang="en-AU" sz="2800" dirty="0">
              <a:latin typeface="Nexa Bold" panose="02000000000000000000" pitchFamily="50" charset="0"/>
            </a:endParaRPr>
          </a:p>
        </p:txBody>
      </p:sp>
      <p:sp>
        <p:nvSpPr>
          <p:cNvPr id="16" name="TextBox 15">
            <a:extLst>
              <a:ext uri="{FF2B5EF4-FFF2-40B4-BE49-F238E27FC236}">
                <a16:creationId xmlns:a16="http://schemas.microsoft.com/office/drawing/2014/main" id="{2EC21CD7-CA28-DDFB-3820-F44B14025CCD}"/>
              </a:ext>
            </a:extLst>
          </p:cNvPr>
          <p:cNvSpPr txBox="1"/>
          <p:nvPr/>
        </p:nvSpPr>
        <p:spPr>
          <a:xfrm>
            <a:off x="0" y="0"/>
            <a:ext cx="12187842" cy="769441"/>
          </a:xfrm>
          <a:prstGeom prst="rect">
            <a:avLst/>
          </a:prstGeom>
          <a:solidFill>
            <a:schemeClr val="accent5">
              <a:lumMod val="50000"/>
            </a:schemeClr>
          </a:solidFill>
        </p:spPr>
        <p:txBody>
          <a:bodyPr wrap="square" rtlCol="0">
            <a:spAutoFit/>
          </a:bodyPr>
          <a:lstStyle>
            <a:defPPr>
              <a:defRPr lang="en-US"/>
            </a:defPPr>
            <a:lvl1pPr algn="ctr">
              <a:defRPr sz="3600" b="1">
                <a:solidFill>
                  <a:srgbClr val="FFC000"/>
                </a:solidFill>
                <a:latin typeface="Nexa Bold" panose="02000000000000000000" pitchFamily="50" charset="0"/>
              </a:defRPr>
            </a:lvl1pPr>
          </a:lstStyle>
          <a:p>
            <a:r>
              <a:rPr lang="en-AU" sz="4400" dirty="0"/>
              <a:t>Off &amp; On  Water Activities- Presentations</a:t>
            </a:r>
          </a:p>
        </p:txBody>
      </p:sp>
      <p:pic>
        <p:nvPicPr>
          <p:cNvPr id="6" name="Picture 5" descr="A poster of a boat with people on it&#10;&#10;AI-generated content may be incorrect.">
            <a:extLst>
              <a:ext uri="{FF2B5EF4-FFF2-40B4-BE49-F238E27FC236}">
                <a16:creationId xmlns:a16="http://schemas.microsoft.com/office/drawing/2014/main" id="{044580D5-3A11-D9A2-12C8-658AFA98C6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9209" y="3429000"/>
            <a:ext cx="7620000" cy="3290153"/>
          </a:xfrm>
          <a:prstGeom prst="rect">
            <a:avLst/>
          </a:prstGeom>
        </p:spPr>
      </p:pic>
    </p:spTree>
    <p:extLst>
      <p:ext uri="{BB962C8B-B14F-4D97-AF65-F5344CB8AC3E}">
        <p14:creationId xmlns:p14="http://schemas.microsoft.com/office/powerpoint/2010/main" val="46113295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50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nodePh="1">
                                  <p:stCondLst>
                                    <p:cond delay="0"/>
                                  </p:stCondLst>
                                  <p:endCondLst>
                                    <p:cond evt="begin" delay="0">
                                      <p:tn val="13"/>
                                    </p:cond>
                                  </p:end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nodePh="1">
                                  <p:stCondLst>
                                    <p:cond delay="0"/>
                                  </p:stCondLst>
                                  <p:endCondLst>
                                    <p:cond evt="begin" delay="0">
                                      <p:tn val="17"/>
                                    </p:cond>
                                  </p:end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P spid="2" grpId="0"/>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24FAFA63-EF73-4268-8107-6CD20923D700}"/>
              </a:ext>
            </a:extLst>
          </p:cNvPr>
          <p:cNvSpPr>
            <a:spLocks noGrp="1"/>
          </p:cNvSpPr>
          <p:nvPr>
            <p:ph type="title"/>
          </p:nvPr>
        </p:nvSpPr>
        <p:spPr>
          <a:xfrm rot="10800000" flipV="1">
            <a:off x="107786" y="1213232"/>
            <a:ext cx="4092739" cy="480131"/>
          </a:xfrm>
        </p:spPr>
        <p:txBody>
          <a:bodyPr/>
          <a:lstStyle/>
          <a:p>
            <a:r>
              <a:rPr lang="en-GB" sz="2800" dirty="0">
                <a:solidFill>
                  <a:srgbClr val="FF0000"/>
                </a:solidFill>
                <a:latin typeface="Nexa Bold" panose="02000000000000000000" pitchFamily="50" charset="0"/>
              </a:rPr>
              <a:t>Lisa Blair Movie night</a:t>
            </a:r>
          </a:p>
        </p:txBody>
      </p:sp>
      <p:sp>
        <p:nvSpPr>
          <p:cNvPr id="7" name="Rectangle 6" descr="Slide number background block">
            <a:extLst>
              <a:ext uri="{FF2B5EF4-FFF2-40B4-BE49-F238E27FC236}">
                <a16:creationId xmlns:a16="http://schemas.microsoft.com/office/drawing/2014/main" id="{61E397FF-5106-4C31-8E91-796AEA20258E}"/>
              </a:ext>
            </a:extLst>
          </p:cNvPr>
          <p:cNvSpPr/>
          <p:nvPr/>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8" name="Slide Number Placeholder 5">
            <a:extLst>
              <a:ext uri="{FF2B5EF4-FFF2-40B4-BE49-F238E27FC236}">
                <a16:creationId xmlns:a16="http://schemas.microsoft.com/office/drawing/2014/main" id="{D7DDE5B7-93F1-4010-85B1-8F63FD5044C7}"/>
              </a:ext>
            </a:extLst>
          </p:cNvPr>
          <p:cNvSpPr txBox="1">
            <a:spLocks/>
          </p:cNvSpPr>
          <p:nvPr/>
        </p:nvSpPr>
        <p:spPr>
          <a:xfrm>
            <a:off x="11360016" y="6369050"/>
            <a:ext cx="335909" cy="365125"/>
          </a:xfrm>
          <a:prstGeom prst="rect">
            <a:avLst/>
          </a:prstGeom>
          <a:solidFill>
            <a:srgbClr val="E28A2A"/>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GB" b="1" smtClean="0">
                <a:solidFill>
                  <a:schemeClr val="bg1"/>
                </a:solidFill>
              </a:rPr>
              <a:pPr/>
              <a:t>3</a:t>
            </a:fld>
            <a:endParaRPr lang="en-GB" b="1" dirty="0">
              <a:solidFill>
                <a:schemeClr val="bg1"/>
              </a:solidFill>
            </a:endParaRPr>
          </a:p>
        </p:txBody>
      </p:sp>
      <p:sp>
        <p:nvSpPr>
          <p:cNvPr id="4" name="TextBox 3">
            <a:extLst>
              <a:ext uri="{FF2B5EF4-FFF2-40B4-BE49-F238E27FC236}">
                <a16:creationId xmlns:a16="http://schemas.microsoft.com/office/drawing/2014/main" id="{A3BF4669-6A5A-47F4-BF2C-F4298F552736}"/>
              </a:ext>
            </a:extLst>
          </p:cNvPr>
          <p:cNvSpPr txBox="1"/>
          <p:nvPr/>
        </p:nvSpPr>
        <p:spPr>
          <a:xfrm>
            <a:off x="0" y="2353"/>
            <a:ext cx="12187842" cy="769441"/>
          </a:xfrm>
          <a:prstGeom prst="rect">
            <a:avLst/>
          </a:prstGeom>
          <a:solidFill>
            <a:schemeClr val="accent5">
              <a:lumMod val="50000"/>
            </a:schemeClr>
          </a:solidFill>
        </p:spPr>
        <p:txBody>
          <a:bodyPr wrap="square" rtlCol="0">
            <a:spAutoFit/>
          </a:bodyPr>
          <a:lstStyle>
            <a:defPPr>
              <a:defRPr lang="en-US"/>
            </a:defPPr>
            <a:lvl1pPr algn="ctr">
              <a:defRPr sz="3600" b="1">
                <a:solidFill>
                  <a:srgbClr val="FFC000"/>
                </a:solidFill>
                <a:latin typeface="Nexa Bold" panose="02000000000000000000" pitchFamily="50" charset="0"/>
              </a:defRPr>
            </a:lvl1pPr>
          </a:lstStyle>
          <a:p>
            <a:r>
              <a:rPr lang="en-AU" sz="4400" dirty="0"/>
              <a:t>Off &amp; On  Water Activities</a:t>
            </a:r>
          </a:p>
        </p:txBody>
      </p:sp>
      <p:pic>
        <p:nvPicPr>
          <p:cNvPr id="11" name="Picture 10">
            <a:extLst>
              <a:ext uri="{FF2B5EF4-FFF2-40B4-BE49-F238E27FC236}">
                <a16:creationId xmlns:a16="http://schemas.microsoft.com/office/drawing/2014/main" id="{EEBAE84A-D5B4-44AD-AE9B-207EBD28AD8C}"/>
              </a:ext>
            </a:extLst>
          </p:cNvPr>
          <p:cNvPicPr>
            <a:picLocks noChangeAspect="1"/>
          </p:cNvPicPr>
          <p:nvPr/>
        </p:nvPicPr>
        <p:blipFill>
          <a:blip r:embed="rId2"/>
          <a:stretch>
            <a:fillRect/>
          </a:stretch>
        </p:blipFill>
        <p:spPr>
          <a:xfrm>
            <a:off x="10190531" y="5836960"/>
            <a:ext cx="1891531" cy="958080"/>
          </a:xfrm>
          <a:prstGeom prst="rect">
            <a:avLst/>
          </a:prstGeom>
        </p:spPr>
      </p:pic>
      <p:sp>
        <p:nvSpPr>
          <p:cNvPr id="15" name="Title 9">
            <a:extLst>
              <a:ext uri="{FF2B5EF4-FFF2-40B4-BE49-F238E27FC236}">
                <a16:creationId xmlns:a16="http://schemas.microsoft.com/office/drawing/2014/main" id="{C0A6D059-E483-4454-B9F3-4AFF0D4032A2}"/>
              </a:ext>
            </a:extLst>
          </p:cNvPr>
          <p:cNvSpPr txBox="1">
            <a:spLocks/>
          </p:cNvSpPr>
          <p:nvPr/>
        </p:nvSpPr>
        <p:spPr>
          <a:xfrm>
            <a:off x="107786" y="2592123"/>
            <a:ext cx="4047022" cy="1255728"/>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lang="en-GB" sz="3600" kern="1200" spc="-60" dirty="0">
                <a:solidFill>
                  <a:schemeClr val="tx1"/>
                </a:solidFill>
                <a:latin typeface="+mj-lt"/>
                <a:ea typeface="+mj-ea"/>
                <a:cs typeface="+mj-cs"/>
              </a:defRPr>
            </a:lvl1pPr>
          </a:lstStyle>
          <a:p>
            <a:endParaRPr lang="en-AU" sz="2800" dirty="0">
              <a:latin typeface="Nexa Bold" panose="02000000000000000000" pitchFamily="50" charset="0"/>
            </a:endParaRPr>
          </a:p>
          <a:p>
            <a:pPr marL="514350" indent="-514350">
              <a:buFont typeface="+mj-lt"/>
              <a:buAutoNum type="arabicPeriod" startAt="2"/>
            </a:pPr>
            <a:endParaRPr lang="en-AU" sz="2800" dirty="0">
              <a:latin typeface="Nexa Bold" panose="02000000000000000000" pitchFamily="50" charset="0"/>
            </a:endParaRPr>
          </a:p>
          <a:p>
            <a:endParaRPr lang="en-AU" sz="2800" dirty="0">
              <a:latin typeface="Nexa Bold" panose="02000000000000000000" pitchFamily="50" charset="0"/>
            </a:endParaRPr>
          </a:p>
        </p:txBody>
      </p:sp>
      <p:sp>
        <p:nvSpPr>
          <p:cNvPr id="3" name="TextBox 2">
            <a:extLst>
              <a:ext uri="{FF2B5EF4-FFF2-40B4-BE49-F238E27FC236}">
                <a16:creationId xmlns:a16="http://schemas.microsoft.com/office/drawing/2014/main" id="{CD2896DC-7E5E-4993-93F4-E2272497BD87}"/>
              </a:ext>
            </a:extLst>
          </p:cNvPr>
          <p:cNvSpPr txBox="1"/>
          <p:nvPr/>
        </p:nvSpPr>
        <p:spPr>
          <a:xfrm>
            <a:off x="3856383" y="3731727"/>
            <a:ext cx="45719" cy="369332"/>
          </a:xfrm>
          <a:prstGeom prst="rect">
            <a:avLst/>
          </a:prstGeom>
          <a:noFill/>
        </p:spPr>
        <p:txBody>
          <a:bodyPr wrap="square" rtlCol="0">
            <a:spAutoFit/>
          </a:bodyPr>
          <a:lstStyle/>
          <a:p>
            <a:endParaRPr lang="en-AU" dirty="0"/>
          </a:p>
        </p:txBody>
      </p:sp>
      <p:sp>
        <p:nvSpPr>
          <p:cNvPr id="2" name="Title 9">
            <a:extLst>
              <a:ext uri="{FF2B5EF4-FFF2-40B4-BE49-F238E27FC236}">
                <a16:creationId xmlns:a16="http://schemas.microsoft.com/office/drawing/2014/main" id="{97F1703A-D4DC-76B8-0927-667269C62AD7}"/>
              </a:ext>
            </a:extLst>
          </p:cNvPr>
          <p:cNvSpPr txBox="1">
            <a:spLocks/>
          </p:cNvSpPr>
          <p:nvPr/>
        </p:nvSpPr>
        <p:spPr>
          <a:xfrm>
            <a:off x="260187" y="4040854"/>
            <a:ext cx="2973344" cy="1255728"/>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lang="en-GB" sz="3600" kern="1200" spc="-60" dirty="0">
                <a:solidFill>
                  <a:schemeClr val="tx1"/>
                </a:solidFill>
                <a:latin typeface="+mj-lt"/>
                <a:ea typeface="+mj-ea"/>
                <a:cs typeface="+mj-cs"/>
              </a:defRPr>
            </a:lvl1pPr>
          </a:lstStyle>
          <a:p>
            <a:endParaRPr lang="en-AU" sz="2800" dirty="0">
              <a:latin typeface="Nexa Bold" panose="02000000000000000000" pitchFamily="50" charset="0"/>
            </a:endParaRPr>
          </a:p>
          <a:p>
            <a:pPr marL="514350" indent="-514350">
              <a:buFont typeface="+mj-lt"/>
              <a:buAutoNum type="arabicPeriod" startAt="2"/>
            </a:pPr>
            <a:endParaRPr lang="en-AU" sz="2800" dirty="0">
              <a:latin typeface="Nexa Bold" panose="02000000000000000000" pitchFamily="50" charset="0"/>
            </a:endParaRPr>
          </a:p>
          <a:p>
            <a:endParaRPr lang="en-AU" sz="2800" dirty="0">
              <a:latin typeface="Nexa Bold" panose="02000000000000000000" pitchFamily="50" charset="0"/>
            </a:endParaRPr>
          </a:p>
        </p:txBody>
      </p:sp>
      <p:sp>
        <p:nvSpPr>
          <p:cNvPr id="12" name="Title 9">
            <a:extLst>
              <a:ext uri="{FF2B5EF4-FFF2-40B4-BE49-F238E27FC236}">
                <a16:creationId xmlns:a16="http://schemas.microsoft.com/office/drawing/2014/main" id="{39774F67-90B7-3E26-6C39-5D9CA9ECAD4F}"/>
              </a:ext>
            </a:extLst>
          </p:cNvPr>
          <p:cNvSpPr txBox="1">
            <a:spLocks/>
          </p:cNvSpPr>
          <p:nvPr/>
        </p:nvSpPr>
        <p:spPr>
          <a:xfrm>
            <a:off x="412587" y="5689178"/>
            <a:ext cx="2820944" cy="867930"/>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lang="en-GB" sz="3600" kern="1200" spc="-60" dirty="0">
                <a:solidFill>
                  <a:schemeClr val="tx1"/>
                </a:solidFill>
                <a:latin typeface="+mj-lt"/>
                <a:ea typeface="+mj-ea"/>
                <a:cs typeface="+mj-cs"/>
              </a:defRPr>
            </a:lvl1pPr>
          </a:lstStyle>
          <a:p>
            <a:pPr marL="514350" indent="-514350">
              <a:buFont typeface="+mj-lt"/>
              <a:buAutoNum type="arabicPeriod" startAt="2"/>
            </a:pPr>
            <a:endParaRPr lang="en-AU" sz="2800" dirty="0">
              <a:latin typeface="Nexa Bold" panose="02000000000000000000" pitchFamily="50" charset="0"/>
            </a:endParaRPr>
          </a:p>
          <a:p>
            <a:endParaRPr lang="en-AU" sz="2800" dirty="0">
              <a:latin typeface="Nexa Bold" panose="02000000000000000000" pitchFamily="50" charset="0"/>
            </a:endParaRPr>
          </a:p>
        </p:txBody>
      </p:sp>
      <p:sp>
        <p:nvSpPr>
          <p:cNvPr id="16" name="TextBox 15">
            <a:extLst>
              <a:ext uri="{FF2B5EF4-FFF2-40B4-BE49-F238E27FC236}">
                <a16:creationId xmlns:a16="http://schemas.microsoft.com/office/drawing/2014/main" id="{2EC21CD7-CA28-DDFB-3820-F44B14025CCD}"/>
              </a:ext>
            </a:extLst>
          </p:cNvPr>
          <p:cNvSpPr txBox="1"/>
          <p:nvPr/>
        </p:nvSpPr>
        <p:spPr>
          <a:xfrm>
            <a:off x="0" y="0"/>
            <a:ext cx="12187842" cy="769441"/>
          </a:xfrm>
          <a:prstGeom prst="rect">
            <a:avLst/>
          </a:prstGeom>
          <a:solidFill>
            <a:schemeClr val="accent5">
              <a:lumMod val="50000"/>
            </a:schemeClr>
          </a:solidFill>
        </p:spPr>
        <p:txBody>
          <a:bodyPr wrap="square" rtlCol="0">
            <a:spAutoFit/>
          </a:bodyPr>
          <a:lstStyle>
            <a:defPPr>
              <a:defRPr lang="en-US"/>
            </a:defPPr>
            <a:lvl1pPr algn="ctr">
              <a:defRPr sz="3600" b="1">
                <a:solidFill>
                  <a:srgbClr val="FFC000"/>
                </a:solidFill>
                <a:latin typeface="Nexa Bold" panose="02000000000000000000" pitchFamily="50" charset="0"/>
              </a:defRPr>
            </a:lvl1pPr>
          </a:lstStyle>
          <a:p>
            <a:r>
              <a:rPr lang="en-AU" sz="4400" dirty="0"/>
              <a:t>Off &amp; On  Water Activities- Presentations</a:t>
            </a:r>
          </a:p>
        </p:txBody>
      </p:sp>
      <p:pic>
        <p:nvPicPr>
          <p:cNvPr id="9" name="Picture 8" descr="A person looking up at the sky&#10;&#10;AI-generated content may be incorrect.">
            <a:extLst>
              <a:ext uri="{FF2B5EF4-FFF2-40B4-BE49-F238E27FC236}">
                <a16:creationId xmlns:a16="http://schemas.microsoft.com/office/drawing/2014/main" id="{031816EF-7BF9-DDE5-0755-8C46C90182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0" y="2000249"/>
            <a:ext cx="7620000" cy="3439655"/>
          </a:xfrm>
          <a:prstGeom prst="rect">
            <a:avLst/>
          </a:prstGeom>
        </p:spPr>
      </p:pic>
    </p:spTree>
    <p:extLst>
      <p:ext uri="{BB962C8B-B14F-4D97-AF65-F5344CB8AC3E}">
        <p14:creationId xmlns:p14="http://schemas.microsoft.com/office/powerpoint/2010/main" val="390900990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50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nodePh="1">
                                  <p:stCondLst>
                                    <p:cond delay="0"/>
                                  </p:stCondLst>
                                  <p:endCondLst>
                                    <p:cond evt="begin" delay="0">
                                      <p:tn val="9"/>
                                    </p:cond>
                                  </p:end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nodePh="1">
                                  <p:stCondLst>
                                    <p:cond delay="0"/>
                                  </p:stCondLst>
                                  <p:endCondLst>
                                    <p:cond evt="begin" delay="0">
                                      <p:tn val="13"/>
                                    </p:cond>
                                  </p:end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nodePh="1">
                                  <p:stCondLst>
                                    <p:cond delay="0"/>
                                  </p:stCondLst>
                                  <p:endCondLst>
                                    <p:cond evt="begin" delay="0">
                                      <p:tn val="17"/>
                                    </p:cond>
                                  </p:end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P spid="2"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descr="Slide number background block">
            <a:extLst>
              <a:ext uri="{FF2B5EF4-FFF2-40B4-BE49-F238E27FC236}">
                <a16:creationId xmlns:a16="http://schemas.microsoft.com/office/drawing/2014/main" id="{61E397FF-5106-4C31-8E91-796AEA20258E}"/>
              </a:ext>
            </a:extLst>
          </p:cNvPr>
          <p:cNvSpPr/>
          <p:nvPr/>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8" name="Slide Number Placeholder 5">
            <a:extLst>
              <a:ext uri="{FF2B5EF4-FFF2-40B4-BE49-F238E27FC236}">
                <a16:creationId xmlns:a16="http://schemas.microsoft.com/office/drawing/2014/main" id="{D7DDE5B7-93F1-4010-85B1-8F63FD5044C7}"/>
              </a:ext>
            </a:extLst>
          </p:cNvPr>
          <p:cNvSpPr txBox="1">
            <a:spLocks/>
          </p:cNvSpPr>
          <p:nvPr/>
        </p:nvSpPr>
        <p:spPr>
          <a:xfrm>
            <a:off x="11360016" y="6369050"/>
            <a:ext cx="335909" cy="365125"/>
          </a:xfrm>
          <a:prstGeom prst="rect">
            <a:avLst/>
          </a:prstGeom>
          <a:solidFill>
            <a:srgbClr val="E28A2A"/>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GB" b="1" smtClean="0">
                <a:solidFill>
                  <a:schemeClr val="bg1"/>
                </a:solidFill>
              </a:rPr>
              <a:pPr/>
              <a:t>4</a:t>
            </a:fld>
            <a:endParaRPr lang="en-GB" b="1" dirty="0">
              <a:solidFill>
                <a:schemeClr val="bg1"/>
              </a:solidFill>
            </a:endParaRPr>
          </a:p>
        </p:txBody>
      </p:sp>
      <p:sp>
        <p:nvSpPr>
          <p:cNvPr id="4" name="TextBox 3">
            <a:extLst>
              <a:ext uri="{FF2B5EF4-FFF2-40B4-BE49-F238E27FC236}">
                <a16:creationId xmlns:a16="http://schemas.microsoft.com/office/drawing/2014/main" id="{A3BF4669-6A5A-47F4-BF2C-F4298F552736}"/>
              </a:ext>
            </a:extLst>
          </p:cNvPr>
          <p:cNvSpPr txBox="1"/>
          <p:nvPr/>
        </p:nvSpPr>
        <p:spPr>
          <a:xfrm>
            <a:off x="0" y="2353"/>
            <a:ext cx="12187842" cy="769441"/>
          </a:xfrm>
          <a:prstGeom prst="rect">
            <a:avLst/>
          </a:prstGeom>
          <a:solidFill>
            <a:schemeClr val="accent5">
              <a:lumMod val="50000"/>
            </a:schemeClr>
          </a:solidFill>
        </p:spPr>
        <p:txBody>
          <a:bodyPr wrap="square" rtlCol="0">
            <a:spAutoFit/>
          </a:bodyPr>
          <a:lstStyle>
            <a:defPPr>
              <a:defRPr lang="en-US"/>
            </a:defPPr>
            <a:lvl1pPr algn="ctr">
              <a:defRPr sz="3600" b="1">
                <a:solidFill>
                  <a:srgbClr val="FFC000"/>
                </a:solidFill>
                <a:latin typeface="Nexa Bold" panose="02000000000000000000" pitchFamily="50" charset="0"/>
              </a:defRPr>
            </a:lvl1pPr>
          </a:lstStyle>
          <a:p>
            <a:r>
              <a:rPr lang="en-AU" sz="4400" dirty="0"/>
              <a:t>Off &amp; On  Water Activities- Cruising</a:t>
            </a:r>
          </a:p>
        </p:txBody>
      </p:sp>
      <p:pic>
        <p:nvPicPr>
          <p:cNvPr id="11" name="Picture 10">
            <a:extLst>
              <a:ext uri="{FF2B5EF4-FFF2-40B4-BE49-F238E27FC236}">
                <a16:creationId xmlns:a16="http://schemas.microsoft.com/office/drawing/2014/main" id="{EEBAE84A-D5B4-44AD-AE9B-207EBD28AD8C}"/>
              </a:ext>
            </a:extLst>
          </p:cNvPr>
          <p:cNvPicPr>
            <a:picLocks noChangeAspect="1"/>
          </p:cNvPicPr>
          <p:nvPr/>
        </p:nvPicPr>
        <p:blipFill>
          <a:blip r:embed="rId2"/>
          <a:stretch>
            <a:fillRect/>
          </a:stretch>
        </p:blipFill>
        <p:spPr>
          <a:xfrm>
            <a:off x="10190531" y="5836960"/>
            <a:ext cx="1891531" cy="958080"/>
          </a:xfrm>
          <a:prstGeom prst="rect">
            <a:avLst/>
          </a:prstGeom>
        </p:spPr>
      </p:pic>
      <p:sp>
        <p:nvSpPr>
          <p:cNvPr id="3" name="TextBox 2">
            <a:extLst>
              <a:ext uri="{FF2B5EF4-FFF2-40B4-BE49-F238E27FC236}">
                <a16:creationId xmlns:a16="http://schemas.microsoft.com/office/drawing/2014/main" id="{CD2896DC-7E5E-4993-93F4-E2272497BD87}"/>
              </a:ext>
            </a:extLst>
          </p:cNvPr>
          <p:cNvSpPr txBox="1"/>
          <p:nvPr/>
        </p:nvSpPr>
        <p:spPr>
          <a:xfrm>
            <a:off x="3856383" y="3731727"/>
            <a:ext cx="45719" cy="369332"/>
          </a:xfrm>
          <a:prstGeom prst="rect">
            <a:avLst/>
          </a:prstGeom>
          <a:noFill/>
        </p:spPr>
        <p:txBody>
          <a:bodyPr wrap="square" rtlCol="0">
            <a:spAutoFit/>
          </a:bodyPr>
          <a:lstStyle/>
          <a:p>
            <a:endParaRPr lang="en-AU" dirty="0"/>
          </a:p>
        </p:txBody>
      </p:sp>
      <p:sp>
        <p:nvSpPr>
          <p:cNvPr id="5" name="TextBox 4">
            <a:extLst>
              <a:ext uri="{FF2B5EF4-FFF2-40B4-BE49-F238E27FC236}">
                <a16:creationId xmlns:a16="http://schemas.microsoft.com/office/drawing/2014/main" id="{1E175489-03D8-FFDC-F683-8E334313558B}"/>
              </a:ext>
            </a:extLst>
          </p:cNvPr>
          <p:cNvSpPr txBox="1"/>
          <p:nvPr/>
        </p:nvSpPr>
        <p:spPr>
          <a:xfrm>
            <a:off x="277091" y="1283855"/>
            <a:ext cx="8866909" cy="369332"/>
          </a:xfrm>
          <a:prstGeom prst="rect">
            <a:avLst/>
          </a:prstGeom>
          <a:noFill/>
        </p:spPr>
        <p:txBody>
          <a:bodyPr wrap="square">
            <a:spAutoFit/>
          </a:bodyPr>
          <a:lstStyle/>
          <a:p>
            <a:pPr algn="l" fontAlgn="base"/>
            <a:r>
              <a:rPr lang="en-US" b="0" i="0" dirty="0">
                <a:solidFill>
                  <a:srgbClr val="1E73BE"/>
                </a:solidFill>
                <a:effectLst/>
                <a:latin typeface="Helvetica Neue"/>
              </a:rPr>
              <a:t>Wildflowers October 2024 – A slice of Heaven                      Lunch at Boat </a:t>
            </a:r>
            <a:r>
              <a:rPr lang="en-US" b="0" i="0" dirty="0" err="1">
                <a:solidFill>
                  <a:srgbClr val="1E73BE"/>
                </a:solidFill>
                <a:effectLst/>
                <a:latin typeface="Helvetica Neue"/>
              </a:rPr>
              <a:t>Harbour</a:t>
            </a:r>
            <a:endParaRPr lang="en-US" b="0" i="0" dirty="0">
              <a:solidFill>
                <a:srgbClr val="1E73BE"/>
              </a:solidFill>
              <a:effectLst/>
              <a:latin typeface="Helvetica Neue"/>
            </a:endParaRPr>
          </a:p>
        </p:txBody>
      </p:sp>
      <p:pic>
        <p:nvPicPr>
          <p:cNvPr id="3074" name="Picture 2" descr="IMG_1261">
            <a:extLst>
              <a:ext uri="{FF2B5EF4-FFF2-40B4-BE49-F238E27FC236}">
                <a16:creationId xmlns:a16="http://schemas.microsoft.com/office/drawing/2014/main" id="{F73C5F18-A8F3-BED5-A782-FD32CC6754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0553" y="2290907"/>
            <a:ext cx="4165630" cy="3124222"/>
          </a:xfrm>
          <a:prstGeom prst="rect">
            <a:avLst/>
          </a:prstGeom>
          <a:noFill/>
          <a:extLst>
            <a:ext uri="{909E8E84-426E-40DD-AFC4-6F175D3DCCD1}">
              <a14:hiddenFill xmlns:a14="http://schemas.microsoft.com/office/drawing/2010/main">
                <a:solidFill>
                  <a:srgbClr val="FFFFFF"/>
                </a:solidFill>
              </a14:hiddenFill>
            </a:ext>
          </a:extLst>
        </p:spPr>
      </p:pic>
      <p:sp>
        <p:nvSpPr>
          <p:cNvPr id="9" name="Title 8">
            <a:extLst>
              <a:ext uri="{FF2B5EF4-FFF2-40B4-BE49-F238E27FC236}">
                <a16:creationId xmlns:a16="http://schemas.microsoft.com/office/drawing/2014/main" id="{13C87CC3-C632-E58C-8B5A-FC24B84FDB1D}"/>
              </a:ext>
            </a:extLst>
          </p:cNvPr>
          <p:cNvSpPr>
            <a:spLocks noGrp="1"/>
          </p:cNvSpPr>
          <p:nvPr>
            <p:ph type="title"/>
          </p:nvPr>
        </p:nvSpPr>
        <p:spPr>
          <a:xfrm>
            <a:off x="5467546" y="1709739"/>
            <a:ext cx="5316718" cy="455510"/>
          </a:xfrm>
        </p:spPr>
        <p:txBody>
          <a:bodyPr>
            <a:normAutofit fontScale="90000"/>
          </a:bodyPr>
          <a:lstStyle/>
          <a:p>
            <a:r>
              <a:rPr lang="en-AU" dirty="0"/>
              <a:t> </a:t>
            </a:r>
            <a:br>
              <a:rPr lang="en-AU" dirty="0"/>
            </a:br>
            <a:r>
              <a:rPr lang="en-US" sz="1800" dirty="0">
                <a:solidFill>
                  <a:srgbClr val="1E73BE"/>
                </a:solidFill>
                <a:latin typeface="Helvetica Neue"/>
              </a:rPr>
              <a:t> </a:t>
            </a:r>
            <a:br>
              <a:rPr lang="en-US" sz="1800" dirty="0">
                <a:solidFill>
                  <a:srgbClr val="1E73BE"/>
                </a:solidFill>
                <a:latin typeface="Helvetica Neue"/>
              </a:rPr>
            </a:br>
            <a:endParaRPr lang="en-AU" sz="1800" dirty="0"/>
          </a:p>
        </p:txBody>
      </p:sp>
      <p:sp>
        <p:nvSpPr>
          <p:cNvPr id="10" name="Text Placeholder 9">
            <a:extLst>
              <a:ext uri="{FF2B5EF4-FFF2-40B4-BE49-F238E27FC236}">
                <a16:creationId xmlns:a16="http://schemas.microsoft.com/office/drawing/2014/main" id="{5E726AC0-6628-B897-AF67-578225176D39}"/>
              </a:ext>
            </a:extLst>
          </p:cNvPr>
          <p:cNvSpPr>
            <a:spLocks noGrp="1"/>
          </p:cNvSpPr>
          <p:nvPr>
            <p:ph type="body" idx="1"/>
          </p:nvPr>
        </p:nvSpPr>
        <p:spPr>
          <a:xfrm>
            <a:off x="831850" y="3966509"/>
            <a:ext cx="10515600" cy="2123142"/>
          </a:xfrm>
        </p:spPr>
        <p:txBody>
          <a:bodyPr/>
          <a:lstStyle/>
          <a:p>
            <a:r>
              <a:rPr lang="en-US" b="1" dirty="0"/>
              <a:t>                                                                  </a:t>
            </a:r>
            <a:r>
              <a:rPr lang="en-US" sz="1600" b="1" dirty="0" err="1">
                <a:solidFill>
                  <a:schemeClr val="accent1">
                    <a:lumMod val="60000"/>
                    <a:lumOff val="40000"/>
                  </a:schemeClr>
                </a:solidFill>
              </a:rPr>
              <a:t>Wattamolla</a:t>
            </a:r>
            <a:r>
              <a:rPr lang="en-US" sz="1600" b="1" dirty="0">
                <a:solidFill>
                  <a:schemeClr val="accent1">
                    <a:lumMod val="60000"/>
                    <a:lumOff val="40000"/>
                  </a:schemeClr>
                </a:solidFill>
              </a:rPr>
              <a:t> - ‘The Shift in the Wind</a:t>
            </a:r>
            <a:r>
              <a:rPr lang="en-US" b="1" dirty="0"/>
              <a:t>’</a:t>
            </a:r>
            <a:endParaRPr lang="en-US" dirty="0"/>
          </a:p>
          <a:p>
            <a:endParaRPr lang="en-AU" dirty="0"/>
          </a:p>
        </p:txBody>
      </p:sp>
      <p:pic>
        <p:nvPicPr>
          <p:cNvPr id="3084" name="Picture 12">
            <a:extLst>
              <a:ext uri="{FF2B5EF4-FFF2-40B4-BE49-F238E27FC236}">
                <a16:creationId xmlns:a16="http://schemas.microsoft.com/office/drawing/2014/main" id="{9EBB4B76-A65A-C5E2-DCA7-67B228E8D5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02516" y="1823383"/>
            <a:ext cx="2857500" cy="2143125"/>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IMG_5511">
            <a:extLst>
              <a:ext uri="{FF2B5EF4-FFF2-40B4-BE49-F238E27FC236}">
                <a16:creationId xmlns:a16="http://schemas.microsoft.com/office/drawing/2014/main" id="{C8C8CB0C-339D-B770-CA5A-05F1315AC7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41299" y="1989365"/>
            <a:ext cx="2484871" cy="1863653"/>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a:extLst>
              <a:ext uri="{FF2B5EF4-FFF2-40B4-BE49-F238E27FC236}">
                <a16:creationId xmlns:a16="http://schemas.microsoft.com/office/drawing/2014/main" id="{65CBFBE6-2866-B9DC-A33F-F4CA5B48B8B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57256" y="4570547"/>
            <a:ext cx="2857500" cy="2143125"/>
          </a:xfrm>
          <a:prstGeom prst="rect">
            <a:avLst/>
          </a:prstGeom>
          <a:noFill/>
          <a:extLst>
            <a:ext uri="{909E8E84-426E-40DD-AFC4-6F175D3DCCD1}">
              <a14:hiddenFill xmlns:a14="http://schemas.microsoft.com/office/drawing/2010/main">
                <a:solidFill>
                  <a:srgbClr val="FFFFFF"/>
                </a:solidFill>
              </a14:hiddenFill>
            </a:ext>
          </a:extLst>
        </p:spPr>
      </p:pic>
      <p:pic>
        <p:nvPicPr>
          <p:cNvPr id="3090" name="Picture 18">
            <a:extLst>
              <a:ext uri="{FF2B5EF4-FFF2-40B4-BE49-F238E27FC236}">
                <a16:creationId xmlns:a16="http://schemas.microsoft.com/office/drawing/2014/main" id="{420A169C-2433-9FF0-0337-741775AF705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41299" y="4502582"/>
            <a:ext cx="2857500"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3093865"/>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descr="Slide number background block">
            <a:extLst>
              <a:ext uri="{FF2B5EF4-FFF2-40B4-BE49-F238E27FC236}">
                <a16:creationId xmlns:a16="http://schemas.microsoft.com/office/drawing/2014/main" id="{61E397FF-5106-4C31-8E91-796AEA20258E}"/>
              </a:ext>
            </a:extLst>
          </p:cNvPr>
          <p:cNvSpPr/>
          <p:nvPr/>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4" name="TextBox 3">
            <a:extLst>
              <a:ext uri="{FF2B5EF4-FFF2-40B4-BE49-F238E27FC236}">
                <a16:creationId xmlns:a16="http://schemas.microsoft.com/office/drawing/2014/main" id="{A3BF4669-6A5A-47F4-BF2C-F4298F552736}"/>
              </a:ext>
            </a:extLst>
          </p:cNvPr>
          <p:cNvSpPr txBox="1"/>
          <p:nvPr/>
        </p:nvSpPr>
        <p:spPr>
          <a:xfrm>
            <a:off x="0" y="2353"/>
            <a:ext cx="11877964" cy="1446550"/>
          </a:xfrm>
          <a:prstGeom prst="rect">
            <a:avLst/>
          </a:prstGeom>
          <a:solidFill>
            <a:schemeClr val="accent5">
              <a:lumMod val="50000"/>
            </a:schemeClr>
          </a:solidFill>
        </p:spPr>
        <p:txBody>
          <a:bodyPr wrap="square" rtlCol="0">
            <a:spAutoFit/>
          </a:bodyPr>
          <a:lstStyle>
            <a:defPPr>
              <a:defRPr lang="en-US"/>
            </a:defPPr>
            <a:lvl1pPr algn="ctr">
              <a:defRPr sz="3600" b="1">
                <a:solidFill>
                  <a:srgbClr val="FFC000"/>
                </a:solidFill>
                <a:latin typeface="Nexa Bold" panose="02000000000000000000" pitchFamily="50" charset="0"/>
              </a:defRPr>
            </a:lvl1pPr>
          </a:lstStyle>
          <a:p>
            <a:r>
              <a:rPr lang="en-AU" sz="4400" dirty="0"/>
              <a:t>Off &amp; On  Water Activities- Cruising </a:t>
            </a:r>
          </a:p>
          <a:p>
            <a:endParaRPr lang="en-AU" sz="4400" dirty="0"/>
          </a:p>
        </p:txBody>
      </p:sp>
      <p:sp>
        <p:nvSpPr>
          <p:cNvPr id="3" name="TextBox 2">
            <a:extLst>
              <a:ext uri="{FF2B5EF4-FFF2-40B4-BE49-F238E27FC236}">
                <a16:creationId xmlns:a16="http://schemas.microsoft.com/office/drawing/2014/main" id="{CD2896DC-7E5E-4993-93F4-E2272497BD87}"/>
              </a:ext>
            </a:extLst>
          </p:cNvPr>
          <p:cNvSpPr txBox="1"/>
          <p:nvPr/>
        </p:nvSpPr>
        <p:spPr>
          <a:xfrm>
            <a:off x="3856383" y="3731727"/>
            <a:ext cx="45719" cy="369332"/>
          </a:xfrm>
          <a:prstGeom prst="rect">
            <a:avLst/>
          </a:prstGeom>
          <a:noFill/>
        </p:spPr>
        <p:txBody>
          <a:bodyPr wrap="square" rtlCol="0">
            <a:spAutoFit/>
          </a:bodyPr>
          <a:lstStyle/>
          <a:p>
            <a:endParaRPr lang="en-AU" dirty="0"/>
          </a:p>
        </p:txBody>
      </p:sp>
      <p:pic>
        <p:nvPicPr>
          <p:cNvPr id="2050" name="Picture 2">
            <a:extLst>
              <a:ext uri="{FF2B5EF4-FFF2-40B4-BE49-F238E27FC236}">
                <a16:creationId xmlns:a16="http://schemas.microsoft.com/office/drawing/2014/main" id="{E5B63264-9259-E8D9-994B-37E8546D46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35525" y="1584456"/>
            <a:ext cx="3726439" cy="527119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8D9A7C6-14F2-976E-73F8-632CCC29721C}"/>
              </a:ext>
            </a:extLst>
          </p:cNvPr>
          <p:cNvSpPr txBox="1"/>
          <p:nvPr/>
        </p:nvSpPr>
        <p:spPr>
          <a:xfrm>
            <a:off x="314036" y="1690256"/>
            <a:ext cx="6323437" cy="3970318"/>
          </a:xfrm>
          <a:prstGeom prst="rect">
            <a:avLst/>
          </a:prstGeom>
          <a:noFill/>
        </p:spPr>
        <p:txBody>
          <a:bodyPr wrap="square">
            <a:spAutoFit/>
          </a:bodyPr>
          <a:lstStyle/>
          <a:p>
            <a:pPr algn="l" fontAlgn="base">
              <a:buNone/>
            </a:pPr>
            <a:r>
              <a:rPr lang="en-US" b="1" i="0" dirty="0">
                <a:solidFill>
                  <a:srgbClr val="1E73BE"/>
                </a:solidFill>
                <a:effectLst/>
                <a:latin typeface="Helvetica Neue"/>
              </a:rPr>
              <a:t>Whale Watching</a:t>
            </a:r>
            <a:endParaRPr lang="en-US" b="0" i="0" dirty="0">
              <a:solidFill>
                <a:srgbClr val="1E73BE"/>
              </a:solidFill>
              <a:effectLst/>
              <a:latin typeface="Helvetica Neue"/>
            </a:endParaRPr>
          </a:p>
          <a:p>
            <a:pPr algn="l" fontAlgn="base">
              <a:buNone/>
            </a:pPr>
            <a:r>
              <a:rPr lang="en-US" b="0" i="0" dirty="0">
                <a:solidFill>
                  <a:srgbClr val="666666"/>
                </a:solidFill>
                <a:effectLst/>
                <a:latin typeface="Helvetica Neue"/>
              </a:rPr>
              <a:t>By Peter Corbett</a:t>
            </a:r>
          </a:p>
          <a:p>
            <a:pPr algn="l" fontAlgn="base">
              <a:buNone/>
            </a:pPr>
            <a:endParaRPr lang="en-US" b="0" i="0" dirty="0">
              <a:solidFill>
                <a:srgbClr val="666666"/>
              </a:solidFill>
              <a:effectLst/>
              <a:latin typeface="Helvetica Neue"/>
            </a:endParaRPr>
          </a:p>
          <a:p>
            <a:pPr algn="l" fontAlgn="base">
              <a:buNone/>
            </a:pPr>
            <a:r>
              <a:rPr lang="en-US" b="0" i="0" dirty="0">
                <a:solidFill>
                  <a:srgbClr val="666666"/>
                </a:solidFill>
                <a:effectLst/>
                <a:latin typeface="Helvetica Neue"/>
              </a:rPr>
              <a:t>Reve leads us out of </a:t>
            </a:r>
            <a:r>
              <a:rPr lang="en-US" b="0" i="0" dirty="0" err="1">
                <a:solidFill>
                  <a:srgbClr val="666666"/>
                </a:solidFill>
                <a:effectLst/>
                <a:latin typeface="Helvetica Neue"/>
              </a:rPr>
              <a:t>Jibbon</a:t>
            </a:r>
            <a:r>
              <a:rPr lang="en-US" b="0" i="0" dirty="0">
                <a:solidFill>
                  <a:srgbClr val="666666"/>
                </a:solidFill>
                <a:effectLst/>
                <a:latin typeface="Helvetica Neue"/>
              </a:rPr>
              <a:t> as the red ensign proudly dances in her wake.</a:t>
            </a:r>
          </a:p>
          <a:p>
            <a:pPr algn="l" fontAlgn="base">
              <a:buNone/>
            </a:pPr>
            <a:r>
              <a:rPr lang="en-US" b="0" i="0" dirty="0">
                <a:solidFill>
                  <a:srgbClr val="666666"/>
                </a:solidFill>
                <a:effectLst/>
                <a:latin typeface="Helvetica Neue"/>
              </a:rPr>
              <a:t>I followed next in Navigator, with her dew covered decks reflecting the cool bright morning sunshine. Mach1 follows fast, close astern. There was little swell to bother us but the chill of winter breeze.</a:t>
            </a:r>
          </a:p>
          <a:p>
            <a:pPr algn="l" fontAlgn="base">
              <a:buNone/>
            </a:pPr>
            <a:r>
              <a:rPr lang="en-US" b="0" i="0" dirty="0">
                <a:solidFill>
                  <a:srgbClr val="666666"/>
                </a:solidFill>
                <a:effectLst/>
                <a:latin typeface="Helvetica Neue"/>
              </a:rPr>
              <a:t>Bill Dickson heads us towards the small grey silhouettes sitting on Bate Bay’s horizon. We all follow.</a:t>
            </a:r>
          </a:p>
          <a:p>
            <a:pPr algn="l" fontAlgn="base">
              <a:buNone/>
            </a:pPr>
            <a:r>
              <a:rPr lang="en-US" b="0" i="0" dirty="0">
                <a:solidFill>
                  <a:srgbClr val="666666"/>
                </a:solidFill>
                <a:effectLst/>
                <a:latin typeface="Helvetica Neue"/>
              </a:rPr>
              <a:t>These grey oscillating cubes come into profile finally forming </a:t>
            </a:r>
            <a:r>
              <a:rPr lang="en-US" b="0" i="0" dirty="0" err="1">
                <a:solidFill>
                  <a:srgbClr val="666666"/>
                </a:solidFill>
                <a:effectLst/>
                <a:latin typeface="Helvetica Neue"/>
              </a:rPr>
              <a:t>recognisable</a:t>
            </a:r>
            <a:r>
              <a:rPr lang="en-US" b="0" i="0" dirty="0">
                <a:solidFill>
                  <a:srgbClr val="666666"/>
                </a:solidFill>
                <a:effectLst/>
                <a:latin typeface="Helvetica Neue"/>
              </a:rPr>
              <a:t> features of three other boats.</a:t>
            </a:r>
            <a:r>
              <a:rPr lang="en-US" b="0" i="0" dirty="0">
                <a:solidFill>
                  <a:srgbClr val="666666"/>
                </a:solidFill>
                <a:effectLst/>
                <a:latin typeface="inherit"/>
              </a:rPr>
              <a:t> </a:t>
            </a:r>
            <a:endParaRPr lang="en-US" b="0" i="0" dirty="0">
              <a:solidFill>
                <a:srgbClr val="666666"/>
              </a:solidFill>
              <a:effectLst/>
              <a:latin typeface="Helvetica Neue"/>
            </a:endParaRPr>
          </a:p>
          <a:p>
            <a:pPr algn="l" fontAlgn="base"/>
            <a:r>
              <a:rPr lang="en-US" b="0" i="0" dirty="0">
                <a:solidFill>
                  <a:srgbClr val="666666"/>
                </a:solidFill>
                <a:effectLst/>
                <a:latin typeface="Helvetica Neue"/>
              </a:rPr>
              <a:t>We are all here for the same reason</a:t>
            </a:r>
          </a:p>
        </p:txBody>
      </p:sp>
    </p:spTree>
    <p:extLst>
      <p:ext uri="{BB962C8B-B14F-4D97-AF65-F5344CB8AC3E}">
        <p14:creationId xmlns:p14="http://schemas.microsoft.com/office/powerpoint/2010/main" val="596887982"/>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33D516-FB3D-7EF2-47AA-072B51FA6318}"/>
            </a:ext>
          </a:extLst>
        </p:cNvPr>
        <p:cNvGrpSpPr/>
        <p:nvPr/>
      </p:nvGrpSpPr>
      <p:grpSpPr>
        <a:xfrm>
          <a:off x="0" y="0"/>
          <a:ext cx="0" cy="0"/>
          <a:chOff x="0" y="0"/>
          <a:chExt cx="0" cy="0"/>
        </a:xfrm>
      </p:grpSpPr>
      <p:sp>
        <p:nvSpPr>
          <p:cNvPr id="17" name="Text Placeholder 16">
            <a:extLst>
              <a:ext uri="{FF2B5EF4-FFF2-40B4-BE49-F238E27FC236}">
                <a16:creationId xmlns:a16="http://schemas.microsoft.com/office/drawing/2014/main" id="{11931057-9F34-04C0-AA14-3035B5B56F23}"/>
              </a:ext>
            </a:extLst>
          </p:cNvPr>
          <p:cNvSpPr>
            <a:spLocks noGrp="1"/>
          </p:cNvSpPr>
          <p:nvPr>
            <p:ph type="body" sz="quarter" idx="17"/>
          </p:nvPr>
        </p:nvSpPr>
        <p:spPr>
          <a:xfrm>
            <a:off x="508906" y="1568782"/>
            <a:ext cx="5045529" cy="913259"/>
          </a:xfrm>
        </p:spPr>
        <p:txBody>
          <a:bodyPr/>
          <a:lstStyle/>
          <a:p>
            <a:endParaRPr lang="en-GB" dirty="0"/>
          </a:p>
          <a:p>
            <a:endParaRPr lang="en-GB" dirty="0"/>
          </a:p>
          <a:p>
            <a:endParaRPr lang="en-GB" dirty="0"/>
          </a:p>
        </p:txBody>
      </p:sp>
      <p:sp>
        <p:nvSpPr>
          <p:cNvPr id="7" name="Rectangle 6" descr="Slide number background block">
            <a:extLst>
              <a:ext uri="{FF2B5EF4-FFF2-40B4-BE49-F238E27FC236}">
                <a16:creationId xmlns:a16="http://schemas.microsoft.com/office/drawing/2014/main" id="{9418F587-849E-EE2D-2E38-0008D1DCEF18}"/>
              </a:ext>
            </a:extLst>
          </p:cNvPr>
          <p:cNvSpPr/>
          <p:nvPr/>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8" name="Slide Number Placeholder 5">
            <a:extLst>
              <a:ext uri="{FF2B5EF4-FFF2-40B4-BE49-F238E27FC236}">
                <a16:creationId xmlns:a16="http://schemas.microsoft.com/office/drawing/2014/main" id="{A67E7209-9D6F-0DA6-3B87-9BB2D8770DDC}"/>
              </a:ext>
            </a:extLst>
          </p:cNvPr>
          <p:cNvSpPr txBox="1">
            <a:spLocks/>
          </p:cNvSpPr>
          <p:nvPr/>
        </p:nvSpPr>
        <p:spPr>
          <a:xfrm>
            <a:off x="11360016" y="6369050"/>
            <a:ext cx="335909" cy="365125"/>
          </a:xfrm>
          <a:prstGeom prst="rect">
            <a:avLst/>
          </a:prstGeom>
          <a:solidFill>
            <a:srgbClr val="E28A2A"/>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GB" b="1" smtClean="0">
                <a:solidFill>
                  <a:schemeClr val="bg1"/>
                </a:solidFill>
              </a:rPr>
              <a:pPr/>
              <a:t>6</a:t>
            </a:fld>
            <a:endParaRPr lang="en-GB" b="1" dirty="0">
              <a:solidFill>
                <a:schemeClr val="bg1"/>
              </a:solidFill>
            </a:endParaRPr>
          </a:p>
        </p:txBody>
      </p:sp>
      <p:sp>
        <p:nvSpPr>
          <p:cNvPr id="4" name="TextBox 3">
            <a:extLst>
              <a:ext uri="{FF2B5EF4-FFF2-40B4-BE49-F238E27FC236}">
                <a16:creationId xmlns:a16="http://schemas.microsoft.com/office/drawing/2014/main" id="{D9F8DBB1-2A47-521C-61E2-3B65518AE0C2}"/>
              </a:ext>
            </a:extLst>
          </p:cNvPr>
          <p:cNvSpPr txBox="1"/>
          <p:nvPr/>
        </p:nvSpPr>
        <p:spPr>
          <a:xfrm>
            <a:off x="17928" y="-48229"/>
            <a:ext cx="12161594" cy="646331"/>
          </a:xfrm>
          <a:prstGeom prst="rect">
            <a:avLst/>
          </a:prstGeom>
          <a:solidFill>
            <a:schemeClr val="accent5">
              <a:lumMod val="50000"/>
            </a:schemeClr>
          </a:solidFill>
        </p:spPr>
        <p:txBody>
          <a:bodyPr wrap="square" rtlCol="0">
            <a:spAutoFit/>
          </a:bodyPr>
          <a:lstStyle>
            <a:defPPr>
              <a:defRPr lang="en-US"/>
            </a:defPPr>
            <a:lvl1pPr algn="ctr">
              <a:defRPr sz="3600" b="1">
                <a:solidFill>
                  <a:srgbClr val="FFC000"/>
                </a:solidFill>
                <a:latin typeface="Nexa Bold" panose="02000000000000000000" pitchFamily="50" charset="0"/>
              </a:defRPr>
            </a:lvl1pPr>
          </a:lstStyle>
          <a:p>
            <a:r>
              <a:rPr lang="en-AU" dirty="0"/>
              <a:t>Port Stephens regatta </a:t>
            </a:r>
          </a:p>
        </p:txBody>
      </p:sp>
      <p:sp>
        <p:nvSpPr>
          <p:cNvPr id="5" name="TextBox 4">
            <a:extLst>
              <a:ext uri="{FF2B5EF4-FFF2-40B4-BE49-F238E27FC236}">
                <a16:creationId xmlns:a16="http://schemas.microsoft.com/office/drawing/2014/main" id="{A36CAB9C-B74E-E1BD-237A-49F5D180657E}"/>
              </a:ext>
            </a:extLst>
          </p:cNvPr>
          <p:cNvSpPr txBox="1"/>
          <p:nvPr/>
        </p:nvSpPr>
        <p:spPr>
          <a:xfrm flipH="1">
            <a:off x="8044872" y="840509"/>
            <a:ext cx="3241963" cy="1477328"/>
          </a:xfrm>
          <a:prstGeom prst="rect">
            <a:avLst/>
          </a:prstGeom>
          <a:noFill/>
        </p:spPr>
        <p:txBody>
          <a:bodyPr wrap="square">
            <a:spAutoFit/>
          </a:bodyPr>
          <a:lstStyle/>
          <a:p>
            <a:r>
              <a:rPr lang="en-AU" b="1" dirty="0" err="1"/>
              <a:t>Yk</a:t>
            </a:r>
            <a:r>
              <a:rPr lang="en-AU" sz="1800" b="1" dirty="0" err="1"/>
              <a:t>not</a:t>
            </a:r>
            <a:r>
              <a:rPr lang="en-AU" sz="1800" dirty="0"/>
              <a:t>- sailed in Division 2</a:t>
            </a:r>
            <a:br>
              <a:rPr lang="en-AU" sz="1800" dirty="0"/>
            </a:br>
            <a:r>
              <a:rPr lang="en-AU" sz="1800" b="1" dirty="0"/>
              <a:t>Jazz Bar- </a:t>
            </a:r>
            <a:r>
              <a:rPr lang="en-AU" sz="1800" dirty="0"/>
              <a:t>sailed in Division 2</a:t>
            </a:r>
            <a:br>
              <a:rPr lang="en-AU" sz="1800" dirty="0"/>
            </a:br>
            <a:r>
              <a:rPr lang="en-AU" sz="1800" b="1" dirty="0"/>
              <a:t>Marri </a:t>
            </a:r>
            <a:r>
              <a:rPr lang="en-AU" sz="1800" b="1" dirty="0" err="1"/>
              <a:t>Nuwi</a:t>
            </a:r>
            <a:r>
              <a:rPr lang="en-AU" sz="1800" b="1" dirty="0"/>
              <a:t>- </a:t>
            </a:r>
            <a:r>
              <a:rPr lang="en-AU" sz="1800" dirty="0"/>
              <a:t>sailed in  Division 4</a:t>
            </a:r>
            <a:br>
              <a:rPr lang="en-AU" sz="1800" dirty="0"/>
            </a:br>
            <a:r>
              <a:rPr lang="en-AU" sz="1800" b="1" dirty="0"/>
              <a:t>Mach 1 </a:t>
            </a:r>
            <a:r>
              <a:rPr lang="en-AU" sz="1800" dirty="0"/>
              <a:t> – sailed in  Division 4</a:t>
            </a:r>
            <a:br>
              <a:rPr lang="en-AU" sz="1800" dirty="0"/>
            </a:br>
            <a:endParaRPr lang="en-AU" dirty="0"/>
          </a:p>
        </p:txBody>
      </p:sp>
      <p:graphicFrame>
        <p:nvGraphicFramePr>
          <p:cNvPr id="9" name="Object 8">
            <a:extLst>
              <a:ext uri="{FF2B5EF4-FFF2-40B4-BE49-F238E27FC236}">
                <a16:creationId xmlns:a16="http://schemas.microsoft.com/office/drawing/2014/main" id="{BA03B046-21C5-1CCA-9FE9-F1C5D851E356}"/>
              </a:ext>
            </a:extLst>
          </p:cNvPr>
          <p:cNvGraphicFramePr>
            <a:graphicFrameLocks noChangeAspect="1"/>
          </p:cNvGraphicFramePr>
          <p:nvPr>
            <p:extLst>
              <p:ext uri="{D42A27DB-BD31-4B8C-83A1-F6EECF244321}">
                <p14:modId xmlns:p14="http://schemas.microsoft.com/office/powerpoint/2010/main" val="3014098413"/>
              </p:ext>
            </p:extLst>
          </p:nvPr>
        </p:nvGraphicFramePr>
        <p:xfrm>
          <a:off x="559473" y="4034649"/>
          <a:ext cx="3995398" cy="2823351"/>
        </p:xfrm>
        <a:graphic>
          <a:graphicData uri="http://schemas.openxmlformats.org/presentationml/2006/ole">
            <mc:AlternateContent xmlns:mc="http://schemas.openxmlformats.org/markup-compatibility/2006">
              <mc:Choice xmlns:v="urn:schemas-microsoft-com:vml" Requires="v">
                <p:oleObj name="Acrobat Document" r:id="rId2" imgW="8019842" imgH="5667285" progId="Acrobat.Document.DC">
                  <p:embed/>
                </p:oleObj>
              </mc:Choice>
              <mc:Fallback>
                <p:oleObj name="Acrobat Document" r:id="rId2" imgW="8019842" imgH="5667285" progId="Acrobat.Document.DC">
                  <p:embed/>
                  <p:pic>
                    <p:nvPicPr>
                      <p:cNvPr id="9" name="Object 8">
                        <a:extLst>
                          <a:ext uri="{FF2B5EF4-FFF2-40B4-BE49-F238E27FC236}">
                            <a16:creationId xmlns:a16="http://schemas.microsoft.com/office/drawing/2014/main" id="{BA03B046-21C5-1CCA-9FE9-F1C5D851E356}"/>
                          </a:ext>
                        </a:extLst>
                      </p:cNvPr>
                      <p:cNvPicPr/>
                      <p:nvPr/>
                    </p:nvPicPr>
                    <p:blipFill>
                      <a:blip r:embed="rId3"/>
                      <a:stretch>
                        <a:fillRect/>
                      </a:stretch>
                    </p:blipFill>
                    <p:spPr>
                      <a:xfrm>
                        <a:off x="559473" y="4034649"/>
                        <a:ext cx="3995398" cy="2823351"/>
                      </a:xfrm>
                      <a:prstGeom prst="rect">
                        <a:avLst/>
                      </a:prstGeom>
                    </p:spPr>
                  </p:pic>
                </p:oleObj>
              </mc:Fallback>
            </mc:AlternateContent>
          </a:graphicData>
        </a:graphic>
      </p:graphicFrame>
      <p:pic>
        <p:nvPicPr>
          <p:cNvPr id="10" name="Picture 9" descr="A picture containing watercraft, snow, outdoor, transport&#10;&#10;Description automatically generated">
            <a:extLst>
              <a:ext uri="{FF2B5EF4-FFF2-40B4-BE49-F238E27FC236}">
                <a16:creationId xmlns:a16="http://schemas.microsoft.com/office/drawing/2014/main" id="{B5B8FCEB-9110-492A-C0CB-D30227E324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4618" y="2648295"/>
            <a:ext cx="5078013" cy="3384516"/>
          </a:xfrm>
          <a:prstGeom prst="rect">
            <a:avLst/>
          </a:prstGeom>
        </p:spPr>
      </p:pic>
      <p:pic>
        <p:nvPicPr>
          <p:cNvPr id="11" name="Content Placeholder 4" descr="A sailboat in the ocean&#10;&#10;Description automatically generated with medium confidence">
            <a:extLst>
              <a:ext uri="{FF2B5EF4-FFF2-40B4-BE49-F238E27FC236}">
                <a16:creationId xmlns:a16="http://schemas.microsoft.com/office/drawing/2014/main" id="{69B874C3-F552-F3BD-A8DA-A79559D2D5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89140" y="664249"/>
            <a:ext cx="4706860" cy="3139439"/>
          </a:xfrm>
          <a:prstGeom prst="rect">
            <a:avLst/>
          </a:prstGeom>
        </p:spPr>
      </p:pic>
    </p:spTree>
    <p:extLst>
      <p:ext uri="{BB962C8B-B14F-4D97-AF65-F5344CB8AC3E}">
        <p14:creationId xmlns:p14="http://schemas.microsoft.com/office/powerpoint/2010/main" val="513179293"/>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DE85B7-AA39-3702-1A77-7210BD4F2527}"/>
            </a:ext>
          </a:extLst>
        </p:cNvPr>
        <p:cNvGrpSpPr/>
        <p:nvPr/>
      </p:nvGrpSpPr>
      <p:grpSpPr>
        <a:xfrm>
          <a:off x="0" y="0"/>
          <a:ext cx="0" cy="0"/>
          <a:chOff x="0" y="0"/>
          <a:chExt cx="0" cy="0"/>
        </a:xfrm>
      </p:grpSpPr>
      <p:sp>
        <p:nvSpPr>
          <p:cNvPr id="17" name="Text Placeholder 16">
            <a:extLst>
              <a:ext uri="{FF2B5EF4-FFF2-40B4-BE49-F238E27FC236}">
                <a16:creationId xmlns:a16="http://schemas.microsoft.com/office/drawing/2014/main" id="{6D320782-1497-4719-3D87-13A6CEA31DCD}"/>
              </a:ext>
            </a:extLst>
          </p:cNvPr>
          <p:cNvSpPr>
            <a:spLocks noGrp="1"/>
          </p:cNvSpPr>
          <p:nvPr>
            <p:ph type="body" sz="quarter" idx="17"/>
          </p:nvPr>
        </p:nvSpPr>
        <p:spPr>
          <a:xfrm>
            <a:off x="508906" y="1568782"/>
            <a:ext cx="5045529" cy="913259"/>
          </a:xfrm>
        </p:spPr>
        <p:txBody>
          <a:bodyPr/>
          <a:lstStyle/>
          <a:p>
            <a:endParaRPr lang="en-GB" dirty="0"/>
          </a:p>
          <a:p>
            <a:endParaRPr lang="en-GB" dirty="0"/>
          </a:p>
          <a:p>
            <a:endParaRPr lang="en-GB" dirty="0"/>
          </a:p>
        </p:txBody>
      </p:sp>
      <p:sp>
        <p:nvSpPr>
          <p:cNvPr id="7" name="Rectangle 6" descr="Slide number background block">
            <a:extLst>
              <a:ext uri="{FF2B5EF4-FFF2-40B4-BE49-F238E27FC236}">
                <a16:creationId xmlns:a16="http://schemas.microsoft.com/office/drawing/2014/main" id="{E4893C96-325D-8231-9105-A239CD24C840}"/>
              </a:ext>
            </a:extLst>
          </p:cNvPr>
          <p:cNvSpPr/>
          <p:nvPr/>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8" name="Slide Number Placeholder 5">
            <a:extLst>
              <a:ext uri="{FF2B5EF4-FFF2-40B4-BE49-F238E27FC236}">
                <a16:creationId xmlns:a16="http://schemas.microsoft.com/office/drawing/2014/main" id="{843F364D-E440-B1F3-B758-D3175579CFF0}"/>
              </a:ext>
            </a:extLst>
          </p:cNvPr>
          <p:cNvSpPr txBox="1">
            <a:spLocks/>
          </p:cNvSpPr>
          <p:nvPr/>
        </p:nvSpPr>
        <p:spPr>
          <a:xfrm>
            <a:off x="11360016" y="6369050"/>
            <a:ext cx="335909" cy="365125"/>
          </a:xfrm>
          <a:prstGeom prst="rect">
            <a:avLst/>
          </a:prstGeom>
          <a:solidFill>
            <a:srgbClr val="E28A2A"/>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GB" b="1" smtClean="0">
                <a:solidFill>
                  <a:schemeClr val="bg1"/>
                </a:solidFill>
              </a:rPr>
              <a:pPr/>
              <a:t>7</a:t>
            </a:fld>
            <a:endParaRPr lang="en-GB" b="1" dirty="0">
              <a:solidFill>
                <a:schemeClr val="bg1"/>
              </a:solidFill>
            </a:endParaRPr>
          </a:p>
        </p:txBody>
      </p:sp>
      <p:sp>
        <p:nvSpPr>
          <p:cNvPr id="4" name="TextBox 3">
            <a:extLst>
              <a:ext uri="{FF2B5EF4-FFF2-40B4-BE49-F238E27FC236}">
                <a16:creationId xmlns:a16="http://schemas.microsoft.com/office/drawing/2014/main" id="{3A296AC5-6977-F268-4BC7-1A4A43885ED5}"/>
              </a:ext>
            </a:extLst>
          </p:cNvPr>
          <p:cNvSpPr txBox="1"/>
          <p:nvPr/>
        </p:nvSpPr>
        <p:spPr>
          <a:xfrm>
            <a:off x="17928" y="-48229"/>
            <a:ext cx="12161594" cy="646331"/>
          </a:xfrm>
          <a:prstGeom prst="rect">
            <a:avLst/>
          </a:prstGeom>
          <a:solidFill>
            <a:schemeClr val="accent5">
              <a:lumMod val="50000"/>
            </a:schemeClr>
          </a:solidFill>
        </p:spPr>
        <p:txBody>
          <a:bodyPr wrap="square" rtlCol="0">
            <a:spAutoFit/>
          </a:bodyPr>
          <a:lstStyle>
            <a:defPPr>
              <a:defRPr lang="en-US"/>
            </a:defPPr>
            <a:lvl1pPr algn="ctr">
              <a:defRPr sz="3600" b="1">
                <a:solidFill>
                  <a:srgbClr val="FFC000"/>
                </a:solidFill>
                <a:latin typeface="Nexa Bold" panose="02000000000000000000" pitchFamily="50" charset="0"/>
              </a:defRPr>
            </a:lvl1pPr>
          </a:lstStyle>
          <a:p>
            <a:r>
              <a:rPr lang="en-AU" dirty="0"/>
              <a:t>Port Stephens regatta </a:t>
            </a:r>
          </a:p>
        </p:txBody>
      </p:sp>
      <p:pic>
        <p:nvPicPr>
          <p:cNvPr id="6" name="Picture 5" descr="A group of people on a boat&#10;&#10;AI-generated content may be incorrect.">
            <a:extLst>
              <a:ext uri="{FF2B5EF4-FFF2-40B4-BE49-F238E27FC236}">
                <a16:creationId xmlns:a16="http://schemas.microsoft.com/office/drawing/2014/main" id="{AE69064D-B843-2D81-C24E-C7E3373236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63301" y="705688"/>
            <a:ext cx="3405426" cy="4540568"/>
          </a:xfrm>
          <a:prstGeom prst="rect">
            <a:avLst/>
          </a:prstGeom>
        </p:spPr>
      </p:pic>
      <p:pic>
        <p:nvPicPr>
          <p:cNvPr id="5" name="Picture 4" descr="A group of people on a sailboat&#10;&#10;AI-generated content may be incorrect.">
            <a:extLst>
              <a:ext uri="{FF2B5EF4-FFF2-40B4-BE49-F238E27FC236}">
                <a16:creationId xmlns:a16="http://schemas.microsoft.com/office/drawing/2014/main" id="{D1174E62-9469-D41A-93F0-CC27C59041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28" y="800245"/>
            <a:ext cx="5328997" cy="3996748"/>
          </a:xfrm>
          <a:prstGeom prst="rect">
            <a:avLst/>
          </a:prstGeom>
        </p:spPr>
      </p:pic>
      <p:pic>
        <p:nvPicPr>
          <p:cNvPr id="10" name="Picture 9" descr="A person sitting on a boat&#10;&#10;AI-generated content may be incorrect.">
            <a:extLst>
              <a:ext uri="{FF2B5EF4-FFF2-40B4-BE49-F238E27FC236}">
                <a16:creationId xmlns:a16="http://schemas.microsoft.com/office/drawing/2014/main" id="{7B60D10E-1F18-8714-28BF-34A1DB15D6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80437" y="1429155"/>
            <a:ext cx="3841843" cy="5122457"/>
          </a:xfrm>
          <a:prstGeom prst="rect">
            <a:avLst/>
          </a:prstGeom>
        </p:spPr>
      </p:pic>
    </p:spTree>
    <p:extLst>
      <p:ext uri="{BB962C8B-B14F-4D97-AF65-F5344CB8AC3E}">
        <p14:creationId xmlns:p14="http://schemas.microsoft.com/office/powerpoint/2010/main" val="1263889639"/>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95452F-C24F-4304-0278-94B679AF2EF1}"/>
            </a:ext>
          </a:extLst>
        </p:cNvPr>
        <p:cNvGrpSpPr/>
        <p:nvPr/>
      </p:nvGrpSpPr>
      <p:grpSpPr>
        <a:xfrm>
          <a:off x="0" y="0"/>
          <a:ext cx="0" cy="0"/>
          <a:chOff x="0" y="0"/>
          <a:chExt cx="0" cy="0"/>
        </a:xfrm>
      </p:grpSpPr>
      <p:sp>
        <p:nvSpPr>
          <p:cNvPr id="17" name="Text Placeholder 16">
            <a:extLst>
              <a:ext uri="{FF2B5EF4-FFF2-40B4-BE49-F238E27FC236}">
                <a16:creationId xmlns:a16="http://schemas.microsoft.com/office/drawing/2014/main" id="{F4A6F3E4-C8FA-2902-B57D-C2EBBAC869A9}"/>
              </a:ext>
            </a:extLst>
          </p:cNvPr>
          <p:cNvSpPr>
            <a:spLocks noGrp="1"/>
          </p:cNvSpPr>
          <p:nvPr>
            <p:ph type="body" sz="quarter" idx="17"/>
          </p:nvPr>
        </p:nvSpPr>
        <p:spPr>
          <a:xfrm>
            <a:off x="508906" y="1568782"/>
            <a:ext cx="5045529" cy="913259"/>
          </a:xfrm>
        </p:spPr>
        <p:txBody>
          <a:bodyPr/>
          <a:lstStyle/>
          <a:p>
            <a:endParaRPr lang="en-GB" dirty="0"/>
          </a:p>
          <a:p>
            <a:endParaRPr lang="en-GB" dirty="0"/>
          </a:p>
          <a:p>
            <a:endParaRPr lang="en-GB" dirty="0"/>
          </a:p>
        </p:txBody>
      </p:sp>
      <p:sp>
        <p:nvSpPr>
          <p:cNvPr id="7" name="Rectangle 6" descr="Slide number background block">
            <a:extLst>
              <a:ext uri="{FF2B5EF4-FFF2-40B4-BE49-F238E27FC236}">
                <a16:creationId xmlns:a16="http://schemas.microsoft.com/office/drawing/2014/main" id="{FD75C7FB-5AAF-4E03-822B-71F4DE2387B6}"/>
              </a:ext>
            </a:extLst>
          </p:cNvPr>
          <p:cNvSpPr/>
          <p:nvPr/>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8" name="Slide Number Placeholder 5">
            <a:extLst>
              <a:ext uri="{FF2B5EF4-FFF2-40B4-BE49-F238E27FC236}">
                <a16:creationId xmlns:a16="http://schemas.microsoft.com/office/drawing/2014/main" id="{D51592D9-564A-35D1-FE9E-53E28715FE20}"/>
              </a:ext>
            </a:extLst>
          </p:cNvPr>
          <p:cNvSpPr txBox="1">
            <a:spLocks/>
          </p:cNvSpPr>
          <p:nvPr/>
        </p:nvSpPr>
        <p:spPr>
          <a:xfrm>
            <a:off x="11360016" y="6369050"/>
            <a:ext cx="335909" cy="365125"/>
          </a:xfrm>
          <a:prstGeom prst="rect">
            <a:avLst/>
          </a:prstGeom>
          <a:solidFill>
            <a:srgbClr val="E28A2A"/>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GB" b="1" smtClean="0">
                <a:solidFill>
                  <a:schemeClr val="bg1"/>
                </a:solidFill>
              </a:rPr>
              <a:pPr/>
              <a:t>8</a:t>
            </a:fld>
            <a:endParaRPr lang="en-GB" b="1" dirty="0">
              <a:solidFill>
                <a:schemeClr val="bg1"/>
              </a:solidFill>
            </a:endParaRPr>
          </a:p>
        </p:txBody>
      </p:sp>
      <p:sp>
        <p:nvSpPr>
          <p:cNvPr id="4" name="TextBox 3">
            <a:extLst>
              <a:ext uri="{FF2B5EF4-FFF2-40B4-BE49-F238E27FC236}">
                <a16:creationId xmlns:a16="http://schemas.microsoft.com/office/drawing/2014/main" id="{CCA3DBF2-7F57-CF9B-2A36-74AE33BE1C5C}"/>
              </a:ext>
            </a:extLst>
          </p:cNvPr>
          <p:cNvSpPr txBox="1"/>
          <p:nvPr/>
        </p:nvSpPr>
        <p:spPr>
          <a:xfrm>
            <a:off x="17928" y="-48229"/>
            <a:ext cx="12161594" cy="646331"/>
          </a:xfrm>
          <a:prstGeom prst="rect">
            <a:avLst/>
          </a:prstGeom>
          <a:solidFill>
            <a:schemeClr val="accent5">
              <a:lumMod val="50000"/>
            </a:schemeClr>
          </a:solidFill>
        </p:spPr>
        <p:txBody>
          <a:bodyPr wrap="square" rtlCol="0">
            <a:spAutoFit/>
          </a:bodyPr>
          <a:lstStyle>
            <a:defPPr>
              <a:defRPr lang="en-US"/>
            </a:defPPr>
            <a:lvl1pPr algn="ctr">
              <a:defRPr sz="3600" b="1">
                <a:solidFill>
                  <a:srgbClr val="FFC000"/>
                </a:solidFill>
                <a:latin typeface="Nexa Bold" panose="02000000000000000000" pitchFamily="50" charset="0"/>
              </a:defRPr>
            </a:lvl1pPr>
          </a:lstStyle>
          <a:p>
            <a:r>
              <a:rPr lang="en-AU"/>
              <a:t>Wollongong/Shellcove  Regatta- 3 Days,7 races-  January </a:t>
            </a:r>
            <a:endParaRPr lang="en-AU" dirty="0"/>
          </a:p>
        </p:txBody>
      </p:sp>
      <p:sp>
        <p:nvSpPr>
          <p:cNvPr id="9" name="TextBox 8">
            <a:extLst>
              <a:ext uri="{FF2B5EF4-FFF2-40B4-BE49-F238E27FC236}">
                <a16:creationId xmlns:a16="http://schemas.microsoft.com/office/drawing/2014/main" id="{868AD56A-982D-F852-02DE-C4577801434B}"/>
              </a:ext>
            </a:extLst>
          </p:cNvPr>
          <p:cNvSpPr txBox="1"/>
          <p:nvPr/>
        </p:nvSpPr>
        <p:spPr>
          <a:xfrm>
            <a:off x="230909" y="750502"/>
            <a:ext cx="13078691" cy="1200329"/>
          </a:xfrm>
          <a:prstGeom prst="rect">
            <a:avLst/>
          </a:prstGeom>
          <a:noFill/>
        </p:spPr>
        <p:txBody>
          <a:bodyPr wrap="square">
            <a:spAutoFit/>
          </a:bodyPr>
          <a:lstStyle/>
          <a:p>
            <a:r>
              <a:rPr lang="en-AU" sz="1800" b="1" dirty="0"/>
              <a:t>Marri </a:t>
            </a:r>
            <a:r>
              <a:rPr lang="en-AU" sz="1800" b="1" dirty="0" err="1"/>
              <a:t>Nuwi</a:t>
            </a:r>
            <a:r>
              <a:rPr lang="en-AU" sz="1800" b="1" dirty="0"/>
              <a:t>- </a:t>
            </a:r>
            <a:r>
              <a:rPr lang="en-AU" b="1" dirty="0"/>
              <a:t>1</a:t>
            </a:r>
            <a:r>
              <a:rPr lang="en-AU" b="1" baseline="30000" dirty="0"/>
              <a:t>st</a:t>
            </a:r>
            <a:r>
              <a:rPr lang="en-AU" b="1" dirty="0"/>
              <a:t> Place</a:t>
            </a:r>
            <a:br>
              <a:rPr lang="en-AU" sz="1800" dirty="0"/>
            </a:br>
            <a:r>
              <a:rPr lang="en-AU" b="1" dirty="0"/>
              <a:t>Etre Jeune</a:t>
            </a:r>
            <a:r>
              <a:rPr lang="en-AU" sz="1800" b="1" dirty="0"/>
              <a:t> </a:t>
            </a:r>
            <a:r>
              <a:rPr lang="en-AU" sz="1800" dirty="0"/>
              <a:t> – </a:t>
            </a:r>
            <a:r>
              <a:rPr lang="en-AU" b="1" dirty="0"/>
              <a:t>2</a:t>
            </a:r>
            <a:r>
              <a:rPr lang="en-AU" b="1" baseline="30000" dirty="0"/>
              <a:t>nd</a:t>
            </a:r>
            <a:r>
              <a:rPr lang="en-AU" b="1" dirty="0"/>
              <a:t> Place</a:t>
            </a:r>
          </a:p>
          <a:p>
            <a:r>
              <a:rPr lang="en-AU" sz="1800" b="1" dirty="0"/>
              <a:t>16 entries</a:t>
            </a:r>
            <a:br>
              <a:rPr lang="en-AU" sz="1800" dirty="0"/>
            </a:br>
            <a:endParaRPr lang="en-AU" dirty="0"/>
          </a:p>
        </p:txBody>
      </p:sp>
      <p:pic>
        <p:nvPicPr>
          <p:cNvPr id="14" name="Picture 13" descr="A sailboat on the water&#10;&#10;AI-generated content may be incorrect.">
            <a:extLst>
              <a:ext uri="{FF2B5EF4-FFF2-40B4-BE49-F238E27FC236}">
                <a16:creationId xmlns:a16="http://schemas.microsoft.com/office/drawing/2014/main" id="{71500753-1196-46A0-6628-6F7DF2BC48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56070" y="1212167"/>
            <a:ext cx="3395929" cy="4527905"/>
          </a:xfrm>
          <a:prstGeom prst="rect">
            <a:avLst/>
          </a:prstGeom>
        </p:spPr>
      </p:pic>
      <p:sp>
        <p:nvSpPr>
          <p:cNvPr id="15" name="AutoShape 2">
            <a:extLst>
              <a:ext uri="{FF2B5EF4-FFF2-40B4-BE49-F238E27FC236}">
                <a16:creationId xmlns:a16="http://schemas.microsoft.com/office/drawing/2014/main" id="{D7B7AA56-005E-6EF4-2F64-74B5CD8315FB}"/>
              </a:ext>
            </a:extLst>
          </p:cNvPr>
          <p:cNvSpPr>
            <a:spLocks noChangeAspect="1" noChangeArrowheads="1"/>
          </p:cNvSpPr>
          <p:nvPr/>
        </p:nvSpPr>
        <p:spPr bwMode="auto">
          <a:xfrm>
            <a:off x="6571673" y="34340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sp>
        <p:nvSpPr>
          <p:cNvPr id="16" name="AutoShape 4">
            <a:extLst>
              <a:ext uri="{FF2B5EF4-FFF2-40B4-BE49-F238E27FC236}">
                <a16:creationId xmlns:a16="http://schemas.microsoft.com/office/drawing/2014/main" id="{1F7B2E9D-25D2-9FBF-EEEB-10A3B791508E}"/>
              </a:ext>
            </a:extLst>
          </p:cNvPr>
          <p:cNvSpPr>
            <a:spLocks noChangeAspect="1" noChangeArrowheads="1"/>
          </p:cNvSpPr>
          <p:nvPr/>
        </p:nvSpPr>
        <p:spPr bwMode="auto">
          <a:xfrm>
            <a:off x="6724073" y="35864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sp>
        <p:nvSpPr>
          <p:cNvPr id="18" name="AutoShape 6">
            <a:extLst>
              <a:ext uri="{FF2B5EF4-FFF2-40B4-BE49-F238E27FC236}">
                <a16:creationId xmlns:a16="http://schemas.microsoft.com/office/drawing/2014/main" id="{950F8E3E-97F7-9EE0-643B-48D15F986674}"/>
              </a:ext>
            </a:extLst>
          </p:cNvPr>
          <p:cNvSpPr>
            <a:spLocks noChangeAspect="1" noChangeArrowheads="1"/>
          </p:cNvSpPr>
          <p:nvPr/>
        </p:nvSpPr>
        <p:spPr bwMode="auto">
          <a:xfrm>
            <a:off x="6876473" y="3738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pic>
        <p:nvPicPr>
          <p:cNvPr id="20" name="Picture 19" descr="A person standing on a boat&#10;&#10;AI-generated content may be incorrect.">
            <a:extLst>
              <a:ext uri="{FF2B5EF4-FFF2-40B4-BE49-F238E27FC236}">
                <a16:creationId xmlns:a16="http://schemas.microsoft.com/office/drawing/2014/main" id="{D000A9FC-AF21-979F-53E3-7D83B456F2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9647" y="1733475"/>
            <a:ext cx="4330879" cy="4000649"/>
          </a:xfrm>
          <a:prstGeom prst="rect">
            <a:avLst/>
          </a:prstGeom>
        </p:spPr>
      </p:pic>
      <p:sp>
        <p:nvSpPr>
          <p:cNvPr id="21" name="AutoShape 8">
            <a:extLst>
              <a:ext uri="{FF2B5EF4-FFF2-40B4-BE49-F238E27FC236}">
                <a16:creationId xmlns:a16="http://schemas.microsoft.com/office/drawing/2014/main" id="{503711F1-5FEF-8047-06C8-C883719048F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sp>
        <p:nvSpPr>
          <p:cNvPr id="22" name="AutoShape 10">
            <a:extLst>
              <a:ext uri="{FF2B5EF4-FFF2-40B4-BE49-F238E27FC236}">
                <a16:creationId xmlns:a16="http://schemas.microsoft.com/office/drawing/2014/main" id="{F2E6E0E3-437E-6315-CA0D-9D5F24F013F2}"/>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pic>
        <p:nvPicPr>
          <p:cNvPr id="24" name="Picture 23" descr="A group of people standing in front of a sign&#10;&#10;AI-generated content may be incorrect.">
            <a:extLst>
              <a:ext uri="{FF2B5EF4-FFF2-40B4-BE49-F238E27FC236}">
                <a16:creationId xmlns:a16="http://schemas.microsoft.com/office/drawing/2014/main" id="{0C6BDC16-8DA3-A633-A2D8-4AF7C69E5E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35930" y="2632364"/>
            <a:ext cx="4633511" cy="3475134"/>
          </a:xfrm>
          <a:prstGeom prst="rect">
            <a:avLst/>
          </a:prstGeom>
        </p:spPr>
      </p:pic>
    </p:spTree>
    <p:extLst>
      <p:ext uri="{BB962C8B-B14F-4D97-AF65-F5344CB8AC3E}">
        <p14:creationId xmlns:p14="http://schemas.microsoft.com/office/powerpoint/2010/main" val="364143436"/>
      </p:ext>
    </p:extLst>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8527AF-82BC-3D5A-1940-F05EA85F2C8C}"/>
            </a:ext>
          </a:extLst>
        </p:cNvPr>
        <p:cNvGrpSpPr/>
        <p:nvPr/>
      </p:nvGrpSpPr>
      <p:grpSpPr>
        <a:xfrm>
          <a:off x="0" y="0"/>
          <a:ext cx="0" cy="0"/>
          <a:chOff x="0" y="0"/>
          <a:chExt cx="0" cy="0"/>
        </a:xfrm>
      </p:grpSpPr>
      <p:sp>
        <p:nvSpPr>
          <p:cNvPr id="17" name="Text Placeholder 16">
            <a:extLst>
              <a:ext uri="{FF2B5EF4-FFF2-40B4-BE49-F238E27FC236}">
                <a16:creationId xmlns:a16="http://schemas.microsoft.com/office/drawing/2014/main" id="{F2EB2AB6-56D9-4AF8-D9F6-C10F6999B9F5}"/>
              </a:ext>
            </a:extLst>
          </p:cNvPr>
          <p:cNvSpPr>
            <a:spLocks noGrp="1"/>
          </p:cNvSpPr>
          <p:nvPr>
            <p:ph type="body" sz="quarter" idx="17"/>
          </p:nvPr>
        </p:nvSpPr>
        <p:spPr>
          <a:xfrm>
            <a:off x="508906" y="1568782"/>
            <a:ext cx="5045529" cy="913259"/>
          </a:xfrm>
        </p:spPr>
        <p:txBody>
          <a:bodyPr/>
          <a:lstStyle/>
          <a:p>
            <a:endParaRPr lang="en-GB" dirty="0"/>
          </a:p>
          <a:p>
            <a:endParaRPr lang="en-GB" dirty="0"/>
          </a:p>
          <a:p>
            <a:endParaRPr lang="en-GB" dirty="0"/>
          </a:p>
        </p:txBody>
      </p:sp>
      <p:sp>
        <p:nvSpPr>
          <p:cNvPr id="7" name="Rectangle 6" descr="Slide number background block">
            <a:extLst>
              <a:ext uri="{FF2B5EF4-FFF2-40B4-BE49-F238E27FC236}">
                <a16:creationId xmlns:a16="http://schemas.microsoft.com/office/drawing/2014/main" id="{16172B52-BEF5-3693-A789-1826B5007992}"/>
              </a:ext>
            </a:extLst>
          </p:cNvPr>
          <p:cNvSpPr/>
          <p:nvPr/>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8" name="Slide Number Placeholder 5">
            <a:extLst>
              <a:ext uri="{FF2B5EF4-FFF2-40B4-BE49-F238E27FC236}">
                <a16:creationId xmlns:a16="http://schemas.microsoft.com/office/drawing/2014/main" id="{FC333750-5900-042A-3EF7-A05E101A57BF}"/>
              </a:ext>
            </a:extLst>
          </p:cNvPr>
          <p:cNvSpPr txBox="1">
            <a:spLocks/>
          </p:cNvSpPr>
          <p:nvPr/>
        </p:nvSpPr>
        <p:spPr>
          <a:xfrm>
            <a:off x="11360016" y="6369050"/>
            <a:ext cx="335909" cy="365125"/>
          </a:xfrm>
          <a:prstGeom prst="rect">
            <a:avLst/>
          </a:prstGeom>
          <a:solidFill>
            <a:srgbClr val="E28A2A"/>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GB" b="1" smtClean="0">
                <a:solidFill>
                  <a:schemeClr val="bg1"/>
                </a:solidFill>
              </a:rPr>
              <a:pPr/>
              <a:t>9</a:t>
            </a:fld>
            <a:endParaRPr lang="en-GB" b="1" dirty="0">
              <a:solidFill>
                <a:schemeClr val="bg1"/>
              </a:solidFill>
            </a:endParaRPr>
          </a:p>
        </p:txBody>
      </p:sp>
      <p:sp>
        <p:nvSpPr>
          <p:cNvPr id="4" name="TextBox 3">
            <a:extLst>
              <a:ext uri="{FF2B5EF4-FFF2-40B4-BE49-F238E27FC236}">
                <a16:creationId xmlns:a16="http://schemas.microsoft.com/office/drawing/2014/main" id="{35FAF8C9-54C2-7862-9246-6D40D7624ECB}"/>
              </a:ext>
            </a:extLst>
          </p:cNvPr>
          <p:cNvSpPr txBox="1"/>
          <p:nvPr/>
        </p:nvSpPr>
        <p:spPr>
          <a:xfrm>
            <a:off x="17928" y="-48229"/>
            <a:ext cx="12161594" cy="646331"/>
          </a:xfrm>
          <a:prstGeom prst="rect">
            <a:avLst/>
          </a:prstGeom>
          <a:solidFill>
            <a:schemeClr val="accent5">
              <a:lumMod val="50000"/>
            </a:schemeClr>
          </a:solidFill>
        </p:spPr>
        <p:txBody>
          <a:bodyPr wrap="square" rtlCol="0">
            <a:spAutoFit/>
          </a:bodyPr>
          <a:lstStyle>
            <a:defPPr>
              <a:defRPr lang="en-US"/>
            </a:defPPr>
            <a:lvl1pPr algn="ctr">
              <a:defRPr sz="3600" b="1">
                <a:solidFill>
                  <a:srgbClr val="FFC000"/>
                </a:solidFill>
                <a:latin typeface="Nexa Bold" panose="02000000000000000000" pitchFamily="50" charset="0"/>
              </a:defRPr>
            </a:lvl1pPr>
          </a:lstStyle>
          <a:p>
            <a:r>
              <a:rPr lang="en-AU"/>
              <a:t>Wollongong/Shellcove  Regatta- 3 Days,7 races-  January </a:t>
            </a:r>
            <a:endParaRPr lang="en-AU" dirty="0"/>
          </a:p>
        </p:txBody>
      </p:sp>
      <p:pic>
        <p:nvPicPr>
          <p:cNvPr id="3" name="Picture 2" descr="A group of people on a sailboat&#10;&#10;AI-generated content may be incorrect.">
            <a:extLst>
              <a:ext uri="{FF2B5EF4-FFF2-40B4-BE49-F238E27FC236}">
                <a16:creationId xmlns:a16="http://schemas.microsoft.com/office/drawing/2014/main" id="{999B901F-8F23-73EB-8D69-51780E3029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09" y="2151519"/>
            <a:ext cx="3300070" cy="4400093"/>
          </a:xfrm>
          <a:prstGeom prst="rect">
            <a:avLst/>
          </a:prstGeom>
        </p:spPr>
      </p:pic>
      <p:pic>
        <p:nvPicPr>
          <p:cNvPr id="6" name="Picture 5" descr="A group of people on a boat&#10;&#10;AI-generated content may be incorrect.">
            <a:extLst>
              <a:ext uri="{FF2B5EF4-FFF2-40B4-BE49-F238E27FC236}">
                <a16:creationId xmlns:a16="http://schemas.microsoft.com/office/drawing/2014/main" id="{E30C518E-EE87-F599-AA6B-7D71354603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00660" y="3564024"/>
            <a:ext cx="3978862" cy="2987588"/>
          </a:xfrm>
          <a:prstGeom prst="rect">
            <a:avLst/>
          </a:prstGeom>
        </p:spPr>
      </p:pic>
      <p:pic>
        <p:nvPicPr>
          <p:cNvPr id="11" name="Picture 10" descr="A group of people standing on a boat&#10;&#10;AI-generated content may be incorrect.">
            <a:extLst>
              <a:ext uri="{FF2B5EF4-FFF2-40B4-BE49-F238E27FC236}">
                <a16:creationId xmlns:a16="http://schemas.microsoft.com/office/drawing/2014/main" id="{E0A375F3-BDF9-0746-5F17-4CFC2A7E9C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35987" y="972524"/>
            <a:ext cx="5036896" cy="3968932"/>
          </a:xfrm>
          <a:prstGeom prst="rect">
            <a:avLst/>
          </a:prstGeom>
        </p:spPr>
      </p:pic>
    </p:spTree>
    <p:extLst>
      <p:ext uri="{BB962C8B-B14F-4D97-AF65-F5344CB8AC3E}">
        <p14:creationId xmlns:p14="http://schemas.microsoft.com/office/powerpoint/2010/main" val="1314109350"/>
      </p:ext>
    </p:extLst>
  </p:cSld>
  <p:clrMapOvr>
    <a:masterClrMapping/>
  </p:clrMapOvr>
  <p:transition spd="slow">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7053</TotalTime>
  <Words>456</Words>
  <Application>Microsoft Office PowerPoint</Application>
  <PresentationFormat>Widescreen</PresentationFormat>
  <Paragraphs>71</Paragraphs>
  <Slides>10</Slides>
  <Notes>0</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10</vt:i4>
      </vt:variant>
    </vt:vector>
  </HeadingPairs>
  <TitlesOfParts>
    <vt:vector size="18" baseType="lpstr">
      <vt:lpstr>Arial</vt:lpstr>
      <vt:lpstr>Calibri</vt:lpstr>
      <vt:lpstr>Calibri Light</vt:lpstr>
      <vt:lpstr>Helvetica Neue</vt:lpstr>
      <vt:lpstr>inherit</vt:lpstr>
      <vt:lpstr>Nexa Bold</vt:lpstr>
      <vt:lpstr>Office Theme</vt:lpstr>
      <vt:lpstr>Acrobat Document</vt:lpstr>
      <vt:lpstr>PowerPoint Presentation</vt:lpstr>
      <vt:lpstr> “Southern Queensland Cruising”- November                 Speaker - Alistair Rowe; marri nuwi</vt:lpstr>
      <vt:lpstr>Lisa Blair Movie night</vt:lpstr>
      <vt:lpstr>    </vt:lpstr>
      <vt:lpstr>PowerPoint Presentation</vt:lpstr>
      <vt:lpstr>PowerPoint Presentation</vt:lpstr>
      <vt:lpstr>PowerPoint Presentation</vt:lpstr>
      <vt:lpstr>PowerPoint Presentation</vt:lpstr>
      <vt:lpstr>PowerPoint Presentation</vt:lpstr>
      <vt:lpstr>Thankyou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Tim Dodds</dc:creator>
  <cp:lastModifiedBy>Alistair Rowe</cp:lastModifiedBy>
  <cp:revision>15</cp:revision>
  <dcterms:created xsi:type="dcterms:W3CDTF">2023-04-10T02:43:05Z</dcterms:created>
  <dcterms:modified xsi:type="dcterms:W3CDTF">2025-07-26T23:40:04Z</dcterms:modified>
</cp:coreProperties>
</file>